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70" r:id="rId8"/>
  </p:sldIdLst>
  <p:sldSz cx="9144000" cy="5143500" type="screen16x9"/>
  <p:notesSz cx="7315200" cy="9601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D52"/>
    <a:srgbClr val="6F1336"/>
    <a:srgbClr val="4D1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46814-D27A-4311-8337-FBB8AF73EC16}" v="5" dt="2025-06-29T23:03:27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2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 MENEZES" userId="c4e6479b44509b78" providerId="LiveId" clId="{7D546814-D27A-4311-8337-FBB8AF73EC16}"/>
    <pc:docChg chg="undo custSel addSld delSld modSld">
      <pc:chgData name="WILLE MENEZES" userId="c4e6479b44509b78" providerId="LiveId" clId="{7D546814-D27A-4311-8337-FBB8AF73EC16}" dt="2025-06-29T23:08:33.970" v="213" actId="478"/>
      <pc:docMkLst>
        <pc:docMk/>
      </pc:docMkLst>
      <pc:sldChg chg="addSp delSp modSp mod setBg">
        <pc:chgData name="WILLE MENEZES" userId="c4e6479b44509b78" providerId="LiveId" clId="{7D546814-D27A-4311-8337-FBB8AF73EC16}" dt="2025-06-29T22:58:42.036" v="82" actId="20577"/>
        <pc:sldMkLst>
          <pc:docMk/>
          <pc:sldMk cId="0" sldId="256"/>
        </pc:sldMkLst>
        <pc:spChg chg="del">
          <ac:chgData name="WILLE MENEZES" userId="c4e6479b44509b78" providerId="LiveId" clId="{7D546814-D27A-4311-8337-FBB8AF73EC16}" dt="2025-06-29T22:55:10.611" v="53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WILLE MENEZES" userId="c4e6479b44509b78" providerId="LiveId" clId="{7D546814-D27A-4311-8337-FBB8AF73EC16}" dt="2025-06-29T22:56:56.021" v="68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WILLE MENEZES" userId="c4e6479b44509b78" providerId="LiveId" clId="{7D546814-D27A-4311-8337-FBB8AF73EC16}" dt="2025-06-29T22:56:59.685" v="69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WILLE MENEZES" userId="c4e6479b44509b78" providerId="LiveId" clId="{7D546814-D27A-4311-8337-FBB8AF73EC16}" dt="2025-06-29T22:58:42.036" v="82" actId="20577"/>
          <ac:spMkLst>
            <pc:docMk/>
            <pc:sldMk cId="0" sldId="256"/>
            <ac:spMk id="7" creationId="{00000000-0000-0000-0000-000000000000}"/>
          </ac:spMkLst>
        </pc:spChg>
        <pc:picChg chg="del mod">
          <ac:chgData name="WILLE MENEZES" userId="c4e6479b44509b78" providerId="LiveId" clId="{7D546814-D27A-4311-8337-FBB8AF73EC16}" dt="2025-06-29T22:56:33.932" v="65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WILLE MENEZES" userId="c4e6479b44509b78" providerId="LiveId" clId="{7D546814-D27A-4311-8337-FBB8AF73EC16}" dt="2025-06-29T22:55:09.120" v="52" actId="478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WILLE MENEZES" userId="c4e6479b44509b78" providerId="LiveId" clId="{7D546814-D27A-4311-8337-FBB8AF73EC16}" dt="2025-06-29T22:54:17.353" v="45" actId="478"/>
          <ac:picMkLst>
            <pc:docMk/>
            <pc:sldMk cId="0" sldId="256"/>
            <ac:picMk id="8" creationId="{00000000-0000-0000-0000-000000000000}"/>
          </ac:picMkLst>
        </pc:picChg>
        <pc:picChg chg="add mod">
          <ac:chgData name="WILLE MENEZES" userId="c4e6479b44509b78" providerId="LiveId" clId="{7D546814-D27A-4311-8337-FBB8AF73EC16}" dt="2025-06-29T22:58:21.587" v="79" actId="1076"/>
          <ac:picMkLst>
            <pc:docMk/>
            <pc:sldMk cId="0" sldId="256"/>
            <ac:picMk id="11" creationId="{ECC77E68-5424-B2EB-DAE8-8A120C106564}"/>
          </ac:picMkLst>
        </pc:picChg>
      </pc:sldChg>
      <pc:sldChg chg="delSp mod">
        <pc:chgData name="WILLE MENEZES" userId="c4e6479b44509b78" providerId="LiveId" clId="{7D546814-D27A-4311-8337-FBB8AF73EC16}" dt="2025-06-29T23:07:51.999" v="187" actId="478"/>
        <pc:sldMkLst>
          <pc:docMk/>
          <pc:sldMk cId="0" sldId="257"/>
        </pc:sldMkLst>
        <pc:spChg chg="del">
          <ac:chgData name="WILLE MENEZES" userId="c4e6479b44509b78" providerId="LiveId" clId="{7D546814-D27A-4311-8337-FBB8AF73EC16}" dt="2025-06-29T23:07:51.999" v="187" actId="478"/>
          <ac:spMkLst>
            <pc:docMk/>
            <pc:sldMk cId="0" sldId="257"/>
            <ac:spMk id="3" creationId="{00000000-0000-0000-0000-000000000000}"/>
          </ac:spMkLst>
        </pc:spChg>
        <pc:picChg chg="del">
          <ac:chgData name="WILLE MENEZES" userId="c4e6479b44509b78" providerId="LiveId" clId="{7D546814-D27A-4311-8337-FBB8AF73EC16}" dt="2025-06-29T23:07:51.344" v="186" actId="478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 mod">
        <pc:chgData name="WILLE MENEZES" userId="c4e6479b44509b78" providerId="LiveId" clId="{7D546814-D27A-4311-8337-FBB8AF73EC16}" dt="2025-06-29T23:07:54.821" v="189" actId="478"/>
        <pc:sldMkLst>
          <pc:docMk/>
          <pc:sldMk cId="0" sldId="258"/>
        </pc:sldMkLst>
        <pc:spChg chg="del">
          <ac:chgData name="WILLE MENEZES" userId="c4e6479b44509b78" providerId="LiveId" clId="{7D546814-D27A-4311-8337-FBB8AF73EC16}" dt="2025-06-29T23:07:53.963" v="188" actId="478"/>
          <ac:spMkLst>
            <pc:docMk/>
            <pc:sldMk cId="0" sldId="258"/>
            <ac:spMk id="3" creationId="{00000000-0000-0000-0000-000000000000}"/>
          </ac:spMkLst>
        </pc:spChg>
        <pc:spChg chg="mod">
          <ac:chgData name="WILLE MENEZES" userId="c4e6479b44509b78" providerId="LiveId" clId="{7D546814-D27A-4311-8337-FBB8AF73EC16}" dt="2025-06-29T23:00:52.998" v="106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WILLE MENEZES" userId="c4e6479b44509b78" providerId="LiveId" clId="{7D546814-D27A-4311-8337-FBB8AF73EC16}" dt="2025-06-29T23:01:39.013" v="108" actId="1076"/>
          <ac:spMkLst>
            <pc:docMk/>
            <pc:sldMk cId="0" sldId="258"/>
            <ac:spMk id="18" creationId="{00000000-0000-0000-0000-000000000000}"/>
          </ac:spMkLst>
        </pc:spChg>
        <pc:picChg chg="del">
          <ac:chgData name="WILLE MENEZES" userId="c4e6479b44509b78" providerId="LiveId" clId="{7D546814-D27A-4311-8337-FBB8AF73EC16}" dt="2025-06-29T23:07:54.821" v="189" actId="478"/>
          <ac:picMkLst>
            <pc:docMk/>
            <pc:sldMk cId="0" sldId="258"/>
            <ac:picMk id="4" creationId="{00000000-0000-0000-0000-000000000000}"/>
          </ac:picMkLst>
        </pc:picChg>
        <pc:picChg chg="del mod">
          <ac:chgData name="WILLE MENEZES" userId="c4e6479b44509b78" providerId="LiveId" clId="{7D546814-D27A-4311-8337-FBB8AF73EC16}" dt="2025-06-29T22:59:15.405" v="84" actId="478"/>
          <ac:picMkLst>
            <pc:docMk/>
            <pc:sldMk cId="0" sldId="258"/>
            <ac:picMk id="6" creationId="{00000000-0000-0000-0000-000000000000}"/>
          </ac:picMkLst>
        </pc:picChg>
        <pc:picChg chg="add mod">
          <ac:chgData name="WILLE MENEZES" userId="c4e6479b44509b78" providerId="LiveId" clId="{7D546814-D27A-4311-8337-FBB8AF73EC16}" dt="2025-06-29T23:00:23.974" v="98" actId="14100"/>
          <ac:picMkLst>
            <pc:docMk/>
            <pc:sldMk cId="0" sldId="258"/>
            <ac:picMk id="30" creationId="{1E703CA5-A21D-92E6-F152-9A846E760203}"/>
          </ac:picMkLst>
        </pc:picChg>
        <pc:picChg chg="add mod">
          <ac:chgData name="WILLE MENEZES" userId="c4e6479b44509b78" providerId="LiveId" clId="{7D546814-D27A-4311-8337-FBB8AF73EC16}" dt="2025-06-29T23:00:29.315" v="100" actId="14100"/>
          <ac:picMkLst>
            <pc:docMk/>
            <pc:sldMk cId="0" sldId="258"/>
            <ac:picMk id="32" creationId="{6EF8F318-E5DA-9BDE-A3ED-FDE76176872E}"/>
          </ac:picMkLst>
        </pc:picChg>
      </pc:sldChg>
      <pc:sldChg chg="addSp delSp modSp mod">
        <pc:chgData name="WILLE MENEZES" userId="c4e6479b44509b78" providerId="LiveId" clId="{7D546814-D27A-4311-8337-FBB8AF73EC16}" dt="2025-06-29T23:07:57.500" v="191" actId="478"/>
        <pc:sldMkLst>
          <pc:docMk/>
          <pc:sldMk cId="0" sldId="259"/>
        </pc:sldMkLst>
        <pc:spChg chg="del">
          <ac:chgData name="WILLE MENEZES" userId="c4e6479b44509b78" providerId="LiveId" clId="{7D546814-D27A-4311-8337-FBB8AF73EC16}" dt="2025-06-29T23:07:57.500" v="191" actId="478"/>
          <ac:spMkLst>
            <pc:docMk/>
            <pc:sldMk cId="0" sldId="259"/>
            <ac:spMk id="3" creationId="{00000000-0000-0000-0000-000000000000}"/>
          </ac:spMkLst>
        </pc:spChg>
        <pc:picChg chg="del">
          <ac:chgData name="WILLE MENEZES" userId="c4e6479b44509b78" providerId="LiveId" clId="{7D546814-D27A-4311-8337-FBB8AF73EC16}" dt="2025-06-29T23:07:56.954" v="190" actId="478"/>
          <ac:picMkLst>
            <pc:docMk/>
            <pc:sldMk cId="0" sldId="259"/>
            <ac:picMk id="4" creationId="{00000000-0000-0000-0000-000000000000}"/>
          </ac:picMkLst>
        </pc:picChg>
        <pc:picChg chg="del">
          <ac:chgData name="WILLE MENEZES" userId="c4e6479b44509b78" providerId="LiveId" clId="{7D546814-D27A-4311-8337-FBB8AF73EC16}" dt="2025-06-29T22:49:04.839" v="0" actId="478"/>
          <ac:picMkLst>
            <pc:docMk/>
            <pc:sldMk cId="0" sldId="259"/>
            <ac:picMk id="6" creationId="{00000000-0000-0000-0000-000000000000}"/>
          </ac:picMkLst>
        </pc:picChg>
        <pc:picChg chg="add mod">
          <ac:chgData name="WILLE MENEZES" userId="c4e6479b44509b78" providerId="LiveId" clId="{7D546814-D27A-4311-8337-FBB8AF73EC16}" dt="2025-06-29T22:49:47.971" v="5" actId="14100"/>
          <ac:picMkLst>
            <pc:docMk/>
            <pc:sldMk cId="0" sldId="259"/>
            <ac:picMk id="24" creationId="{F1435B3C-ECC2-93C2-DFD5-2B9CE3F78773}"/>
          </ac:picMkLst>
        </pc:picChg>
      </pc:sldChg>
      <pc:sldChg chg="addSp delSp modSp mod">
        <pc:chgData name="WILLE MENEZES" userId="c4e6479b44509b78" providerId="LiveId" clId="{7D546814-D27A-4311-8337-FBB8AF73EC16}" dt="2025-06-29T23:08:00.112" v="193" actId="478"/>
        <pc:sldMkLst>
          <pc:docMk/>
          <pc:sldMk cId="0" sldId="260"/>
        </pc:sldMkLst>
        <pc:spChg chg="del">
          <ac:chgData name="WILLE MENEZES" userId="c4e6479b44509b78" providerId="LiveId" clId="{7D546814-D27A-4311-8337-FBB8AF73EC16}" dt="2025-06-29T23:08:00.112" v="193" actId="478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WILLE MENEZES" userId="c4e6479b44509b78" providerId="LiveId" clId="{7D546814-D27A-4311-8337-FBB8AF73EC16}" dt="2025-06-29T22:51:37.371" v="17" actId="478"/>
          <ac:spMkLst>
            <pc:docMk/>
            <pc:sldMk cId="0" sldId="260"/>
            <ac:spMk id="22" creationId="{00000000-0000-0000-0000-000000000000}"/>
          </ac:spMkLst>
        </pc:spChg>
        <pc:spChg chg="add del">
          <ac:chgData name="WILLE MENEZES" userId="c4e6479b44509b78" providerId="LiveId" clId="{7D546814-D27A-4311-8337-FBB8AF73EC16}" dt="2025-06-29T22:51:37.013" v="16" actId="478"/>
          <ac:spMkLst>
            <pc:docMk/>
            <pc:sldMk cId="0" sldId="260"/>
            <ac:spMk id="25" creationId="{00000000-0000-0000-0000-000000000000}"/>
          </ac:spMkLst>
        </pc:spChg>
        <pc:picChg chg="del">
          <ac:chgData name="WILLE MENEZES" userId="c4e6479b44509b78" providerId="LiveId" clId="{7D546814-D27A-4311-8337-FBB8AF73EC16}" dt="2025-06-29T23:07:59.440" v="192" actId="478"/>
          <ac:picMkLst>
            <pc:docMk/>
            <pc:sldMk cId="0" sldId="260"/>
            <ac:picMk id="4" creationId="{00000000-0000-0000-0000-000000000000}"/>
          </ac:picMkLst>
        </pc:picChg>
        <pc:picChg chg="del">
          <ac:chgData name="WILLE MENEZES" userId="c4e6479b44509b78" providerId="LiveId" clId="{7D546814-D27A-4311-8337-FBB8AF73EC16}" dt="2025-06-29T22:50:52.987" v="6" actId="478"/>
          <ac:picMkLst>
            <pc:docMk/>
            <pc:sldMk cId="0" sldId="260"/>
            <ac:picMk id="46" creationId="{00000000-0000-0000-0000-000000000000}"/>
          </ac:picMkLst>
        </pc:picChg>
        <pc:picChg chg="add del mod">
          <ac:chgData name="WILLE MENEZES" userId="c4e6479b44509b78" providerId="LiveId" clId="{7D546814-D27A-4311-8337-FBB8AF73EC16}" dt="2025-06-29T22:51:39.985" v="22" actId="22"/>
          <ac:picMkLst>
            <pc:docMk/>
            <pc:sldMk cId="0" sldId="260"/>
            <ac:picMk id="48" creationId="{6725C8D4-1D94-00B3-C8E2-DFBFA14554E0}"/>
          </ac:picMkLst>
        </pc:picChg>
      </pc:sldChg>
      <pc:sldChg chg="addSp delSp modSp mod">
        <pc:chgData name="WILLE MENEZES" userId="c4e6479b44509b78" providerId="LiveId" clId="{7D546814-D27A-4311-8337-FBB8AF73EC16}" dt="2025-06-29T23:08:03.004" v="195" actId="478"/>
        <pc:sldMkLst>
          <pc:docMk/>
          <pc:sldMk cId="0" sldId="261"/>
        </pc:sldMkLst>
        <pc:spChg chg="del">
          <ac:chgData name="WILLE MENEZES" userId="c4e6479b44509b78" providerId="LiveId" clId="{7D546814-D27A-4311-8337-FBB8AF73EC16}" dt="2025-06-29T23:08:02.250" v="194" actId="478"/>
          <ac:spMkLst>
            <pc:docMk/>
            <pc:sldMk cId="0" sldId="261"/>
            <ac:spMk id="3" creationId="{00000000-0000-0000-0000-000000000000}"/>
          </ac:spMkLst>
        </pc:spChg>
        <pc:spChg chg="mod">
          <ac:chgData name="WILLE MENEZES" userId="c4e6479b44509b78" providerId="LiveId" clId="{7D546814-D27A-4311-8337-FBB8AF73EC16}" dt="2025-06-29T22:53:38.994" v="32" actId="14100"/>
          <ac:spMkLst>
            <pc:docMk/>
            <pc:sldMk cId="0" sldId="261"/>
            <ac:spMk id="7" creationId="{00000000-0000-0000-0000-000000000000}"/>
          </ac:spMkLst>
        </pc:spChg>
        <pc:picChg chg="del">
          <ac:chgData name="WILLE MENEZES" userId="c4e6479b44509b78" providerId="LiveId" clId="{7D546814-D27A-4311-8337-FBB8AF73EC16}" dt="2025-06-29T23:08:03.004" v="195" actId="478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WILLE MENEZES" userId="c4e6479b44509b78" providerId="LiveId" clId="{7D546814-D27A-4311-8337-FBB8AF73EC16}" dt="2025-06-29T22:52:14.510" v="23" actId="478"/>
          <ac:picMkLst>
            <pc:docMk/>
            <pc:sldMk cId="0" sldId="261"/>
            <ac:picMk id="6" creationId="{00000000-0000-0000-0000-000000000000}"/>
          </ac:picMkLst>
        </pc:picChg>
        <pc:picChg chg="add del">
          <ac:chgData name="WILLE MENEZES" userId="c4e6479b44509b78" providerId="LiveId" clId="{7D546814-D27A-4311-8337-FBB8AF73EC16}" dt="2025-06-29T22:52:56.955" v="25" actId="478"/>
          <ac:picMkLst>
            <pc:docMk/>
            <pc:sldMk cId="0" sldId="261"/>
            <ac:picMk id="28" creationId="{911A0129-2F6A-F1C8-4DC9-EF4D60070228}"/>
          </ac:picMkLst>
        </pc:picChg>
        <pc:picChg chg="add mod">
          <ac:chgData name="WILLE MENEZES" userId="c4e6479b44509b78" providerId="LiveId" clId="{7D546814-D27A-4311-8337-FBB8AF73EC16}" dt="2025-06-29T22:53:59.756" v="44" actId="1036"/>
          <ac:picMkLst>
            <pc:docMk/>
            <pc:sldMk cId="0" sldId="261"/>
            <ac:picMk id="30" creationId="{461E75A0-F1B0-AE6E-4A72-833DF93DECF2}"/>
          </ac:picMkLst>
        </pc:picChg>
      </pc:sldChg>
      <pc:sldChg chg="delSp mod">
        <pc:chgData name="WILLE MENEZES" userId="c4e6479b44509b78" providerId="LiveId" clId="{7D546814-D27A-4311-8337-FBB8AF73EC16}" dt="2025-06-29T23:08:06.286" v="197" actId="478"/>
        <pc:sldMkLst>
          <pc:docMk/>
          <pc:sldMk cId="0" sldId="262"/>
        </pc:sldMkLst>
        <pc:spChg chg="del">
          <ac:chgData name="WILLE MENEZES" userId="c4e6479b44509b78" providerId="LiveId" clId="{7D546814-D27A-4311-8337-FBB8AF73EC16}" dt="2025-06-29T23:08:06.286" v="197" actId="478"/>
          <ac:spMkLst>
            <pc:docMk/>
            <pc:sldMk cId="0" sldId="262"/>
            <ac:spMk id="3" creationId="{00000000-0000-0000-0000-000000000000}"/>
          </ac:spMkLst>
        </pc:spChg>
        <pc:picChg chg="del">
          <ac:chgData name="WILLE MENEZES" userId="c4e6479b44509b78" providerId="LiveId" clId="{7D546814-D27A-4311-8337-FBB8AF73EC16}" dt="2025-06-29T23:08:05.662" v="196" actId="478"/>
          <ac:picMkLst>
            <pc:docMk/>
            <pc:sldMk cId="0" sldId="262"/>
            <ac:picMk id="4" creationId="{00000000-0000-0000-0000-000000000000}"/>
          </ac:picMkLst>
        </pc:picChg>
      </pc:sldChg>
      <pc:sldChg chg="delSp mod">
        <pc:chgData name="WILLE MENEZES" userId="c4e6479b44509b78" providerId="LiveId" clId="{7D546814-D27A-4311-8337-FBB8AF73EC16}" dt="2025-06-29T23:08:10.151" v="199" actId="478"/>
        <pc:sldMkLst>
          <pc:docMk/>
          <pc:sldMk cId="0" sldId="263"/>
        </pc:sldMkLst>
        <pc:spChg chg="del">
          <ac:chgData name="WILLE MENEZES" userId="c4e6479b44509b78" providerId="LiveId" clId="{7D546814-D27A-4311-8337-FBB8AF73EC16}" dt="2025-06-29T23:08:10.151" v="199" actId="478"/>
          <ac:spMkLst>
            <pc:docMk/>
            <pc:sldMk cId="0" sldId="263"/>
            <ac:spMk id="3" creationId="{00000000-0000-0000-0000-000000000000}"/>
          </ac:spMkLst>
        </pc:spChg>
        <pc:picChg chg="del">
          <ac:chgData name="WILLE MENEZES" userId="c4e6479b44509b78" providerId="LiveId" clId="{7D546814-D27A-4311-8337-FBB8AF73EC16}" dt="2025-06-29T23:08:09.563" v="198" actId="478"/>
          <ac:picMkLst>
            <pc:docMk/>
            <pc:sldMk cId="0" sldId="263"/>
            <ac:picMk id="4" creationId="{00000000-0000-0000-0000-000000000000}"/>
          </ac:picMkLst>
        </pc:picChg>
      </pc:sldChg>
      <pc:sldChg chg="delSp mod">
        <pc:chgData name="WILLE MENEZES" userId="c4e6479b44509b78" providerId="LiveId" clId="{7D546814-D27A-4311-8337-FBB8AF73EC16}" dt="2025-06-29T23:08:12.899" v="201" actId="478"/>
        <pc:sldMkLst>
          <pc:docMk/>
          <pc:sldMk cId="0" sldId="264"/>
        </pc:sldMkLst>
        <pc:spChg chg="del">
          <ac:chgData name="WILLE MENEZES" userId="c4e6479b44509b78" providerId="LiveId" clId="{7D546814-D27A-4311-8337-FBB8AF73EC16}" dt="2025-06-29T23:08:12.899" v="201" actId="478"/>
          <ac:spMkLst>
            <pc:docMk/>
            <pc:sldMk cId="0" sldId="264"/>
            <ac:spMk id="3" creationId="{00000000-0000-0000-0000-000000000000}"/>
          </ac:spMkLst>
        </pc:spChg>
        <pc:picChg chg="del">
          <ac:chgData name="WILLE MENEZES" userId="c4e6479b44509b78" providerId="LiveId" clId="{7D546814-D27A-4311-8337-FBB8AF73EC16}" dt="2025-06-29T23:08:12.284" v="200" actId="478"/>
          <ac:picMkLst>
            <pc:docMk/>
            <pc:sldMk cId="0" sldId="264"/>
            <ac:picMk id="4" creationId="{00000000-0000-0000-0000-000000000000}"/>
          </ac:picMkLst>
        </pc:picChg>
      </pc:sldChg>
      <pc:sldChg chg="delSp mod">
        <pc:chgData name="WILLE MENEZES" userId="c4e6479b44509b78" providerId="LiveId" clId="{7D546814-D27A-4311-8337-FBB8AF73EC16}" dt="2025-06-29T23:08:15.490" v="203" actId="478"/>
        <pc:sldMkLst>
          <pc:docMk/>
          <pc:sldMk cId="0" sldId="265"/>
        </pc:sldMkLst>
        <pc:spChg chg="del">
          <ac:chgData name="WILLE MENEZES" userId="c4e6479b44509b78" providerId="LiveId" clId="{7D546814-D27A-4311-8337-FBB8AF73EC16}" dt="2025-06-29T23:08:15.490" v="203" actId="478"/>
          <ac:spMkLst>
            <pc:docMk/>
            <pc:sldMk cId="0" sldId="265"/>
            <ac:spMk id="3" creationId="{00000000-0000-0000-0000-000000000000}"/>
          </ac:spMkLst>
        </pc:spChg>
        <pc:picChg chg="del">
          <ac:chgData name="WILLE MENEZES" userId="c4e6479b44509b78" providerId="LiveId" clId="{7D546814-D27A-4311-8337-FBB8AF73EC16}" dt="2025-06-29T23:08:14.936" v="202" actId="478"/>
          <ac:picMkLst>
            <pc:docMk/>
            <pc:sldMk cId="0" sldId="265"/>
            <ac:picMk id="4" creationId="{00000000-0000-0000-0000-000000000000}"/>
          </ac:picMkLst>
        </pc:picChg>
      </pc:sldChg>
      <pc:sldChg chg="delSp add del mod">
        <pc:chgData name="WILLE MENEZES" userId="c4e6479b44509b78" providerId="LiveId" clId="{7D546814-D27A-4311-8337-FBB8AF73EC16}" dt="2025-06-29T23:08:22.048" v="207" actId="478"/>
        <pc:sldMkLst>
          <pc:docMk/>
          <pc:sldMk cId="0" sldId="266"/>
        </pc:sldMkLst>
        <pc:spChg chg="del">
          <ac:chgData name="WILLE MENEZES" userId="c4e6479b44509b78" providerId="LiveId" clId="{7D546814-D27A-4311-8337-FBB8AF73EC16}" dt="2025-06-29T23:08:22.048" v="207" actId="478"/>
          <ac:spMkLst>
            <pc:docMk/>
            <pc:sldMk cId="0" sldId="266"/>
            <ac:spMk id="3" creationId="{00000000-0000-0000-0000-000000000000}"/>
          </ac:spMkLst>
        </pc:spChg>
        <pc:picChg chg="del">
          <ac:chgData name="WILLE MENEZES" userId="c4e6479b44509b78" providerId="LiveId" clId="{7D546814-D27A-4311-8337-FBB8AF73EC16}" dt="2025-06-29T23:08:21.486" v="206" actId="478"/>
          <ac:picMkLst>
            <pc:docMk/>
            <pc:sldMk cId="0" sldId="266"/>
            <ac:picMk id="4" creationId="{00000000-0000-0000-0000-000000000000}"/>
          </ac:picMkLst>
        </pc:picChg>
      </pc:sldChg>
      <pc:sldChg chg="delSp mod">
        <pc:chgData name="WILLE MENEZES" userId="c4e6479b44509b78" providerId="LiveId" clId="{7D546814-D27A-4311-8337-FBB8AF73EC16}" dt="2025-06-29T23:08:25.824" v="209" actId="478"/>
        <pc:sldMkLst>
          <pc:docMk/>
          <pc:sldMk cId="0" sldId="267"/>
        </pc:sldMkLst>
        <pc:spChg chg="del">
          <ac:chgData name="WILLE MENEZES" userId="c4e6479b44509b78" providerId="LiveId" clId="{7D546814-D27A-4311-8337-FBB8AF73EC16}" dt="2025-06-29T23:08:25.824" v="209" actId="478"/>
          <ac:spMkLst>
            <pc:docMk/>
            <pc:sldMk cId="0" sldId="267"/>
            <ac:spMk id="3" creationId="{00000000-0000-0000-0000-000000000000}"/>
          </ac:spMkLst>
        </pc:spChg>
        <pc:picChg chg="del">
          <ac:chgData name="WILLE MENEZES" userId="c4e6479b44509b78" providerId="LiveId" clId="{7D546814-D27A-4311-8337-FBB8AF73EC16}" dt="2025-06-29T23:08:25.247" v="208" actId="478"/>
          <ac:picMkLst>
            <pc:docMk/>
            <pc:sldMk cId="0" sldId="267"/>
            <ac:picMk id="4" creationId="{00000000-0000-0000-0000-000000000000}"/>
          </ac:picMkLst>
        </pc:picChg>
      </pc:sldChg>
      <pc:sldChg chg="delSp mod setBg">
        <pc:chgData name="WILLE MENEZES" userId="c4e6479b44509b78" providerId="LiveId" clId="{7D546814-D27A-4311-8337-FBB8AF73EC16}" dt="2025-06-29T23:08:29.603" v="211" actId="478"/>
        <pc:sldMkLst>
          <pc:docMk/>
          <pc:sldMk cId="0" sldId="268"/>
        </pc:sldMkLst>
        <pc:spChg chg="del">
          <ac:chgData name="WILLE MENEZES" userId="c4e6479b44509b78" providerId="LiveId" clId="{7D546814-D27A-4311-8337-FBB8AF73EC16}" dt="2025-06-29T23:08:28.825" v="210" actId="478"/>
          <ac:spMkLst>
            <pc:docMk/>
            <pc:sldMk cId="0" sldId="268"/>
            <ac:spMk id="3" creationId="{00000000-0000-0000-0000-000000000000}"/>
          </ac:spMkLst>
        </pc:spChg>
        <pc:picChg chg="del">
          <ac:chgData name="WILLE MENEZES" userId="c4e6479b44509b78" providerId="LiveId" clId="{7D546814-D27A-4311-8337-FBB8AF73EC16}" dt="2025-06-29T23:03:12.905" v="109" actId="478"/>
          <ac:picMkLst>
            <pc:docMk/>
            <pc:sldMk cId="0" sldId="268"/>
            <ac:picMk id="2" creationId="{00000000-0000-0000-0000-000000000000}"/>
          </ac:picMkLst>
        </pc:picChg>
        <pc:picChg chg="del">
          <ac:chgData name="WILLE MENEZES" userId="c4e6479b44509b78" providerId="LiveId" clId="{7D546814-D27A-4311-8337-FBB8AF73EC16}" dt="2025-06-29T23:08:29.603" v="211" actId="478"/>
          <ac:picMkLst>
            <pc:docMk/>
            <pc:sldMk cId="0" sldId="268"/>
            <ac:picMk id="4" creationId="{00000000-0000-0000-0000-000000000000}"/>
          </ac:picMkLst>
        </pc:picChg>
      </pc:sldChg>
      <pc:sldChg chg="delSp modSp mod setBg">
        <pc:chgData name="WILLE MENEZES" userId="c4e6479b44509b78" providerId="LiveId" clId="{7D546814-D27A-4311-8337-FBB8AF73EC16}" dt="2025-06-29T23:08:33.970" v="213" actId="478"/>
        <pc:sldMkLst>
          <pc:docMk/>
          <pc:sldMk cId="0" sldId="269"/>
        </pc:sldMkLst>
        <pc:spChg chg="del">
          <ac:chgData name="WILLE MENEZES" userId="c4e6479b44509b78" providerId="LiveId" clId="{7D546814-D27A-4311-8337-FBB8AF73EC16}" dt="2025-06-29T23:08:33.970" v="213" actId="478"/>
          <ac:spMkLst>
            <pc:docMk/>
            <pc:sldMk cId="0" sldId="269"/>
            <ac:spMk id="3" creationId="{00000000-0000-0000-0000-000000000000}"/>
          </ac:spMkLst>
        </pc:spChg>
        <pc:spChg chg="mod">
          <ac:chgData name="WILLE MENEZES" userId="c4e6479b44509b78" providerId="LiveId" clId="{7D546814-D27A-4311-8337-FBB8AF73EC16}" dt="2025-06-29T23:06:23.193" v="184" actId="20577"/>
          <ac:spMkLst>
            <pc:docMk/>
            <pc:sldMk cId="0" sldId="269"/>
            <ac:spMk id="5" creationId="{00000000-0000-0000-0000-000000000000}"/>
          </ac:spMkLst>
        </pc:spChg>
        <pc:spChg chg="mod">
          <ac:chgData name="WILLE MENEZES" userId="c4e6479b44509b78" providerId="LiveId" clId="{7D546814-D27A-4311-8337-FBB8AF73EC16}" dt="2025-06-29T23:03:56.888" v="117" actId="34136"/>
          <ac:spMkLst>
            <pc:docMk/>
            <pc:sldMk cId="0" sldId="269"/>
            <ac:spMk id="6" creationId="{00000000-0000-0000-0000-000000000000}"/>
          </ac:spMkLst>
        </pc:spChg>
        <pc:spChg chg="mod">
          <ac:chgData name="WILLE MENEZES" userId="c4e6479b44509b78" providerId="LiveId" clId="{7D546814-D27A-4311-8337-FBB8AF73EC16}" dt="2025-06-29T23:04:20.561" v="123" actId="20577"/>
          <ac:spMkLst>
            <pc:docMk/>
            <pc:sldMk cId="0" sldId="269"/>
            <ac:spMk id="16" creationId="{00000000-0000-0000-0000-000000000000}"/>
          </ac:spMkLst>
        </pc:spChg>
        <pc:spChg chg="del mod">
          <ac:chgData name="WILLE MENEZES" userId="c4e6479b44509b78" providerId="LiveId" clId="{7D546814-D27A-4311-8337-FBB8AF73EC16}" dt="2025-06-29T23:04:49.615" v="126" actId="478"/>
          <ac:spMkLst>
            <pc:docMk/>
            <pc:sldMk cId="0" sldId="269"/>
            <ac:spMk id="44" creationId="{00000000-0000-0000-0000-000000000000}"/>
          </ac:spMkLst>
        </pc:spChg>
        <pc:spChg chg="del">
          <ac:chgData name="WILLE MENEZES" userId="c4e6479b44509b78" providerId="LiveId" clId="{7D546814-D27A-4311-8337-FBB8AF73EC16}" dt="2025-06-29T23:04:53.745" v="128" actId="478"/>
          <ac:spMkLst>
            <pc:docMk/>
            <pc:sldMk cId="0" sldId="269"/>
            <ac:spMk id="45" creationId="{00000000-0000-0000-0000-000000000000}"/>
          </ac:spMkLst>
        </pc:spChg>
        <pc:spChg chg="del">
          <ac:chgData name="WILLE MENEZES" userId="c4e6479b44509b78" providerId="LiveId" clId="{7D546814-D27A-4311-8337-FBB8AF73EC16}" dt="2025-06-29T23:04:54.886" v="129" actId="478"/>
          <ac:spMkLst>
            <pc:docMk/>
            <pc:sldMk cId="0" sldId="269"/>
            <ac:spMk id="46" creationId="{00000000-0000-0000-0000-000000000000}"/>
          </ac:spMkLst>
        </pc:spChg>
        <pc:spChg chg="del">
          <ac:chgData name="WILLE MENEZES" userId="c4e6479b44509b78" providerId="LiveId" clId="{7D546814-D27A-4311-8337-FBB8AF73EC16}" dt="2025-06-29T23:04:55.622" v="130" actId="478"/>
          <ac:spMkLst>
            <pc:docMk/>
            <pc:sldMk cId="0" sldId="269"/>
            <ac:spMk id="48" creationId="{00000000-0000-0000-0000-000000000000}"/>
          </ac:spMkLst>
        </pc:spChg>
        <pc:spChg chg="del mod">
          <ac:chgData name="WILLE MENEZES" userId="c4e6479b44509b78" providerId="LiveId" clId="{7D546814-D27A-4311-8337-FBB8AF73EC16}" dt="2025-06-29T23:05:00.597" v="136" actId="478"/>
          <ac:spMkLst>
            <pc:docMk/>
            <pc:sldMk cId="0" sldId="269"/>
            <ac:spMk id="50" creationId="{00000000-0000-0000-0000-000000000000}"/>
          </ac:spMkLst>
        </pc:spChg>
        <pc:spChg chg="del">
          <ac:chgData name="WILLE MENEZES" userId="c4e6479b44509b78" providerId="LiveId" clId="{7D546814-D27A-4311-8337-FBB8AF73EC16}" dt="2025-06-29T23:04:51.797" v="127" actId="478"/>
          <ac:spMkLst>
            <pc:docMk/>
            <pc:sldMk cId="0" sldId="269"/>
            <ac:spMk id="51" creationId="{00000000-0000-0000-0000-000000000000}"/>
          </ac:spMkLst>
        </pc:spChg>
        <pc:picChg chg="del">
          <ac:chgData name="WILLE MENEZES" userId="c4e6479b44509b78" providerId="LiveId" clId="{7D546814-D27A-4311-8337-FBB8AF73EC16}" dt="2025-06-29T23:03:24.462" v="111" actId="478"/>
          <ac:picMkLst>
            <pc:docMk/>
            <pc:sldMk cId="0" sldId="269"/>
            <ac:picMk id="2" creationId="{00000000-0000-0000-0000-000000000000}"/>
          </ac:picMkLst>
        </pc:picChg>
        <pc:picChg chg="del">
          <ac:chgData name="WILLE MENEZES" userId="c4e6479b44509b78" providerId="LiveId" clId="{7D546814-D27A-4311-8337-FBB8AF73EC16}" dt="2025-06-29T23:08:33.299" v="212" actId="478"/>
          <ac:picMkLst>
            <pc:docMk/>
            <pc:sldMk cId="0" sldId="269"/>
            <ac:picMk id="4" creationId="{00000000-0000-0000-0000-000000000000}"/>
          </ac:picMkLst>
        </pc:picChg>
        <pc:picChg chg="del">
          <ac:chgData name="WILLE MENEZES" userId="c4e6479b44509b78" providerId="LiveId" clId="{7D546814-D27A-4311-8337-FBB8AF73EC16}" dt="2025-06-29T23:04:57.544" v="132" actId="478"/>
          <ac:picMkLst>
            <pc:docMk/>
            <pc:sldMk cId="0" sldId="269"/>
            <ac:picMk id="47" creationId="{00000000-0000-0000-0000-000000000000}"/>
          </ac:picMkLst>
        </pc:picChg>
        <pc:picChg chg="del">
          <ac:chgData name="WILLE MENEZES" userId="c4e6479b44509b78" providerId="LiveId" clId="{7D546814-D27A-4311-8337-FBB8AF73EC16}" dt="2025-06-29T23:04:59.319" v="134" actId="478"/>
          <ac:picMkLst>
            <pc:docMk/>
            <pc:sldMk cId="0" sldId="269"/>
            <ac:picMk id="49" creationId="{00000000-0000-0000-0000-000000000000}"/>
          </ac:picMkLst>
        </pc:picChg>
      </pc:sldChg>
      <pc:sldChg chg="addSp delSp modSp add del mod">
        <pc:chgData name="WILLE MENEZES" userId="c4e6479b44509b78" providerId="LiveId" clId="{7D546814-D27A-4311-8337-FBB8AF73EC16}" dt="2025-06-29T23:06:26.019" v="185" actId="47"/>
        <pc:sldMkLst>
          <pc:docMk/>
          <pc:sldMk cId="1102103806" sldId="270"/>
        </pc:sldMkLst>
        <pc:spChg chg="del">
          <ac:chgData name="WILLE MENEZES" userId="c4e6479b44509b78" providerId="LiveId" clId="{7D546814-D27A-4311-8337-FBB8AF73EC16}" dt="2025-06-29T23:05:18.480" v="139" actId="478"/>
          <ac:spMkLst>
            <pc:docMk/>
            <pc:sldMk cId="1102103806" sldId="270"/>
            <ac:spMk id="6" creationId="{50C374C4-EFAE-8C04-29F7-87D0A3BAC3BC}"/>
          </ac:spMkLst>
        </pc:spChg>
        <pc:spChg chg="del mod">
          <ac:chgData name="WILLE MENEZES" userId="c4e6479b44509b78" providerId="LiveId" clId="{7D546814-D27A-4311-8337-FBB8AF73EC16}" dt="2025-06-29T23:05:20.853" v="142" actId="478"/>
          <ac:spMkLst>
            <pc:docMk/>
            <pc:sldMk cId="1102103806" sldId="270"/>
            <ac:spMk id="8" creationId="{1ECC89F2-D04C-3477-7030-B0DFE66EFAD8}"/>
          </ac:spMkLst>
        </pc:spChg>
        <pc:spChg chg="del mod">
          <ac:chgData name="WILLE MENEZES" userId="c4e6479b44509b78" providerId="LiveId" clId="{7D546814-D27A-4311-8337-FBB8AF73EC16}" dt="2025-06-29T23:05:22.415" v="143" actId="478"/>
          <ac:spMkLst>
            <pc:docMk/>
            <pc:sldMk cId="1102103806" sldId="270"/>
            <ac:spMk id="9" creationId="{62431376-653A-8C9C-959C-6EA153C59674}"/>
          </ac:spMkLst>
        </pc:spChg>
        <pc:spChg chg="del mod">
          <ac:chgData name="WILLE MENEZES" userId="c4e6479b44509b78" providerId="LiveId" clId="{7D546814-D27A-4311-8337-FBB8AF73EC16}" dt="2025-06-29T23:05:25.540" v="146" actId="478"/>
          <ac:spMkLst>
            <pc:docMk/>
            <pc:sldMk cId="1102103806" sldId="270"/>
            <ac:spMk id="10" creationId="{F14B9F90-37A8-160A-C9F7-76B19A770877}"/>
          </ac:spMkLst>
        </pc:spChg>
        <pc:spChg chg="del mod">
          <ac:chgData name="WILLE MENEZES" userId="c4e6479b44509b78" providerId="LiveId" clId="{7D546814-D27A-4311-8337-FBB8AF73EC16}" dt="2025-06-29T23:05:27.298" v="148" actId="478"/>
          <ac:spMkLst>
            <pc:docMk/>
            <pc:sldMk cId="1102103806" sldId="270"/>
            <ac:spMk id="11" creationId="{6E4F359B-CD43-11F9-80DE-0BED9A1759B4}"/>
          </ac:spMkLst>
        </pc:spChg>
        <pc:spChg chg="del">
          <ac:chgData name="WILLE MENEZES" userId="c4e6479b44509b78" providerId="LiveId" clId="{7D546814-D27A-4311-8337-FBB8AF73EC16}" dt="2025-06-29T23:05:29.071" v="150" actId="478"/>
          <ac:spMkLst>
            <pc:docMk/>
            <pc:sldMk cId="1102103806" sldId="270"/>
            <ac:spMk id="12" creationId="{0CA9782F-C245-A55E-1B2E-D11ED364900C}"/>
          </ac:spMkLst>
        </pc:spChg>
        <pc:spChg chg="del mod">
          <ac:chgData name="WILLE MENEZES" userId="c4e6479b44509b78" providerId="LiveId" clId="{7D546814-D27A-4311-8337-FBB8AF73EC16}" dt="2025-06-29T23:05:31.004" v="152" actId="478"/>
          <ac:spMkLst>
            <pc:docMk/>
            <pc:sldMk cId="1102103806" sldId="270"/>
            <ac:spMk id="14" creationId="{2C03A434-78C3-84B8-21FD-5B2FA62D084B}"/>
          </ac:spMkLst>
        </pc:spChg>
        <pc:spChg chg="del mod">
          <ac:chgData name="WILLE MENEZES" userId="c4e6479b44509b78" providerId="LiveId" clId="{7D546814-D27A-4311-8337-FBB8AF73EC16}" dt="2025-06-29T23:05:33.731" v="155" actId="478"/>
          <ac:spMkLst>
            <pc:docMk/>
            <pc:sldMk cId="1102103806" sldId="270"/>
            <ac:spMk id="15" creationId="{E3C8E9C8-12EE-96A2-9D0F-97E2AA3210CD}"/>
          </ac:spMkLst>
        </pc:spChg>
        <pc:spChg chg="del">
          <ac:chgData name="WILLE MENEZES" userId="c4e6479b44509b78" providerId="LiveId" clId="{7D546814-D27A-4311-8337-FBB8AF73EC16}" dt="2025-06-29T23:05:34.815" v="156" actId="478"/>
          <ac:spMkLst>
            <pc:docMk/>
            <pc:sldMk cId="1102103806" sldId="270"/>
            <ac:spMk id="16" creationId="{04524B81-8E18-32F7-BC55-DA86FB906790}"/>
          </ac:spMkLst>
        </pc:spChg>
        <pc:spChg chg="del mod">
          <ac:chgData name="WILLE MENEZES" userId="c4e6479b44509b78" providerId="LiveId" clId="{7D546814-D27A-4311-8337-FBB8AF73EC16}" dt="2025-06-29T23:05:36.050" v="158" actId="478"/>
          <ac:spMkLst>
            <pc:docMk/>
            <pc:sldMk cId="1102103806" sldId="270"/>
            <ac:spMk id="17" creationId="{7A813FF0-392F-5E82-6AC9-E3FC1D0CEF7E}"/>
          </ac:spMkLst>
        </pc:spChg>
        <pc:spChg chg="del">
          <ac:chgData name="WILLE MENEZES" userId="c4e6479b44509b78" providerId="LiveId" clId="{7D546814-D27A-4311-8337-FBB8AF73EC16}" dt="2025-06-29T23:05:37.048" v="159" actId="478"/>
          <ac:spMkLst>
            <pc:docMk/>
            <pc:sldMk cId="1102103806" sldId="270"/>
            <ac:spMk id="18" creationId="{ADE839F6-5436-C58F-8413-68DB10AA4CED}"/>
          </ac:spMkLst>
        </pc:spChg>
        <pc:spChg chg="del">
          <ac:chgData name="WILLE MENEZES" userId="c4e6479b44509b78" providerId="LiveId" clId="{7D546814-D27A-4311-8337-FBB8AF73EC16}" dt="2025-06-29T23:05:38.187" v="160" actId="478"/>
          <ac:spMkLst>
            <pc:docMk/>
            <pc:sldMk cId="1102103806" sldId="270"/>
            <ac:spMk id="19" creationId="{3E95FFFD-C2CC-21DA-180C-4C03592D51CA}"/>
          </ac:spMkLst>
        </pc:spChg>
        <pc:spChg chg="del">
          <ac:chgData name="WILLE MENEZES" userId="c4e6479b44509b78" providerId="LiveId" clId="{7D546814-D27A-4311-8337-FBB8AF73EC16}" dt="2025-06-29T23:05:53.746" v="165" actId="478"/>
          <ac:spMkLst>
            <pc:docMk/>
            <pc:sldMk cId="1102103806" sldId="270"/>
            <ac:spMk id="21" creationId="{29E0F2AE-081F-A87F-92BF-8BB7FE693B9F}"/>
          </ac:spMkLst>
        </pc:spChg>
        <pc:spChg chg="del">
          <ac:chgData name="WILLE MENEZES" userId="c4e6479b44509b78" providerId="LiveId" clId="{7D546814-D27A-4311-8337-FBB8AF73EC16}" dt="2025-06-29T23:05:55.046" v="166" actId="478"/>
          <ac:spMkLst>
            <pc:docMk/>
            <pc:sldMk cId="1102103806" sldId="270"/>
            <ac:spMk id="22" creationId="{7C0D7E6F-DC00-F050-DEB8-E0568ED6ACB5}"/>
          </ac:spMkLst>
        </pc:spChg>
        <pc:spChg chg="del">
          <ac:chgData name="WILLE MENEZES" userId="c4e6479b44509b78" providerId="LiveId" clId="{7D546814-D27A-4311-8337-FBB8AF73EC16}" dt="2025-06-29T23:06:05.403" v="175" actId="478"/>
          <ac:spMkLst>
            <pc:docMk/>
            <pc:sldMk cId="1102103806" sldId="270"/>
            <ac:spMk id="23" creationId="{DB2641F3-F463-CF27-E465-C6F9AE4D1D8C}"/>
          </ac:spMkLst>
        </pc:spChg>
        <pc:spChg chg="del mod">
          <ac:chgData name="WILLE MENEZES" userId="c4e6479b44509b78" providerId="LiveId" clId="{7D546814-D27A-4311-8337-FBB8AF73EC16}" dt="2025-06-29T23:06:01.383" v="173" actId="478"/>
          <ac:spMkLst>
            <pc:docMk/>
            <pc:sldMk cId="1102103806" sldId="270"/>
            <ac:spMk id="24" creationId="{CB022A42-AF51-0CDB-7C39-9B7F37F579FD}"/>
          </ac:spMkLst>
        </pc:spChg>
        <pc:spChg chg="del mod">
          <ac:chgData name="WILLE MENEZES" userId="c4e6479b44509b78" providerId="LiveId" clId="{7D546814-D27A-4311-8337-FBB8AF73EC16}" dt="2025-06-29T23:06:06.842" v="177" actId="478"/>
          <ac:spMkLst>
            <pc:docMk/>
            <pc:sldMk cId="1102103806" sldId="270"/>
            <ac:spMk id="25" creationId="{53FE8680-34D9-6ACB-A208-BC8FC843BAC9}"/>
          </ac:spMkLst>
        </pc:spChg>
        <pc:spChg chg="del mod">
          <ac:chgData name="WILLE MENEZES" userId="c4e6479b44509b78" providerId="LiveId" clId="{7D546814-D27A-4311-8337-FBB8AF73EC16}" dt="2025-06-29T23:05:59.662" v="172" actId="478"/>
          <ac:spMkLst>
            <pc:docMk/>
            <pc:sldMk cId="1102103806" sldId="270"/>
            <ac:spMk id="26" creationId="{1D452301-65C7-3CB8-B3E8-A615DDBF1325}"/>
          </ac:spMkLst>
        </pc:spChg>
        <pc:spChg chg="del">
          <ac:chgData name="WILLE MENEZES" userId="c4e6479b44509b78" providerId="LiveId" clId="{7D546814-D27A-4311-8337-FBB8AF73EC16}" dt="2025-06-29T23:06:08.257" v="178" actId="478"/>
          <ac:spMkLst>
            <pc:docMk/>
            <pc:sldMk cId="1102103806" sldId="270"/>
            <ac:spMk id="27" creationId="{23DABC38-21C1-6B42-55D6-1FA2CE6441EF}"/>
          </ac:spMkLst>
        </pc:spChg>
        <pc:spChg chg="del">
          <ac:chgData name="WILLE MENEZES" userId="c4e6479b44509b78" providerId="LiveId" clId="{7D546814-D27A-4311-8337-FBB8AF73EC16}" dt="2025-06-29T23:06:03.514" v="174" actId="478"/>
          <ac:spMkLst>
            <pc:docMk/>
            <pc:sldMk cId="1102103806" sldId="270"/>
            <ac:spMk id="30" creationId="{6C90AD02-2486-2D64-A7F1-160FB860B47B}"/>
          </ac:spMkLst>
        </pc:spChg>
        <pc:spChg chg="del">
          <ac:chgData name="WILLE MENEZES" userId="c4e6479b44509b78" providerId="LiveId" clId="{7D546814-D27A-4311-8337-FBB8AF73EC16}" dt="2025-06-29T23:05:39.232" v="161" actId="478"/>
          <ac:spMkLst>
            <pc:docMk/>
            <pc:sldMk cId="1102103806" sldId="270"/>
            <ac:spMk id="31" creationId="{342B1423-0C44-4805-78A1-CF915EE091DD}"/>
          </ac:spMkLst>
        </pc:spChg>
        <pc:spChg chg="mod">
          <ac:chgData name="WILLE MENEZES" userId="c4e6479b44509b78" providerId="LiveId" clId="{7D546814-D27A-4311-8337-FBB8AF73EC16}" dt="2025-06-29T23:05:43.371" v="163" actId="1076"/>
          <ac:spMkLst>
            <pc:docMk/>
            <pc:sldMk cId="1102103806" sldId="270"/>
            <ac:spMk id="44" creationId="{2F15E640-87BE-2F10-9453-E1D5F48125B4}"/>
          </ac:spMkLst>
        </pc:spChg>
        <pc:spChg chg="mod">
          <ac:chgData name="WILLE MENEZES" userId="c4e6479b44509b78" providerId="LiveId" clId="{7D546814-D27A-4311-8337-FBB8AF73EC16}" dt="2025-06-29T23:06:11.493" v="179" actId="1076"/>
          <ac:spMkLst>
            <pc:docMk/>
            <pc:sldMk cId="1102103806" sldId="270"/>
            <ac:spMk id="45" creationId="{12A15560-9682-C7FA-6215-835FC787C937}"/>
          </ac:spMkLst>
        </pc:spChg>
        <pc:spChg chg="mod">
          <ac:chgData name="WILLE MENEZES" userId="c4e6479b44509b78" providerId="LiveId" clId="{7D546814-D27A-4311-8337-FBB8AF73EC16}" dt="2025-06-29T23:06:13.880" v="180" actId="1076"/>
          <ac:spMkLst>
            <pc:docMk/>
            <pc:sldMk cId="1102103806" sldId="270"/>
            <ac:spMk id="46" creationId="{91A9CD16-2ED0-B66D-EDA9-4C5DF3EACFFA}"/>
          </ac:spMkLst>
        </pc:spChg>
        <pc:spChg chg="mod">
          <ac:chgData name="WILLE MENEZES" userId="c4e6479b44509b78" providerId="LiveId" clId="{7D546814-D27A-4311-8337-FBB8AF73EC16}" dt="2025-06-29T23:06:16.624" v="181" actId="1076"/>
          <ac:spMkLst>
            <pc:docMk/>
            <pc:sldMk cId="1102103806" sldId="270"/>
            <ac:spMk id="48" creationId="{81C65F48-3562-A0C9-5733-8E668208D878}"/>
          </ac:spMkLst>
        </pc:spChg>
        <pc:spChg chg="add del mod">
          <ac:chgData name="WILLE MENEZES" userId="c4e6479b44509b78" providerId="LiveId" clId="{7D546814-D27A-4311-8337-FBB8AF73EC16}" dt="2025-06-29T23:05:48.899" v="164" actId="1076"/>
          <ac:spMkLst>
            <pc:docMk/>
            <pc:sldMk cId="1102103806" sldId="270"/>
            <ac:spMk id="51" creationId="{ABF2C988-9A0E-3E80-87C9-424D2F7D1093}"/>
          </ac:spMkLst>
        </pc:spChg>
        <pc:picChg chg="del">
          <ac:chgData name="WILLE MENEZES" userId="c4e6479b44509b78" providerId="LiveId" clId="{7D546814-D27A-4311-8337-FBB8AF73EC16}" dt="2025-06-29T23:05:23.795" v="144" actId="478"/>
          <ac:picMkLst>
            <pc:docMk/>
            <pc:sldMk cId="1102103806" sldId="270"/>
            <ac:picMk id="7" creationId="{8F99A30F-166E-C1BF-9427-406AE47C49D8}"/>
          </ac:picMkLst>
        </pc:picChg>
        <pc:picChg chg="del">
          <ac:chgData name="WILLE MENEZES" userId="c4e6479b44509b78" providerId="LiveId" clId="{7D546814-D27A-4311-8337-FBB8AF73EC16}" dt="2025-06-29T23:05:31.921" v="153" actId="478"/>
          <ac:picMkLst>
            <pc:docMk/>
            <pc:sldMk cId="1102103806" sldId="270"/>
            <ac:picMk id="13" creationId="{EC95ACC1-5CF3-12CA-BA5D-CB9F6F94ADE6}"/>
          </ac:picMkLst>
        </pc:picChg>
        <pc:picChg chg="del">
          <ac:chgData name="WILLE MENEZES" userId="c4e6479b44509b78" providerId="LiveId" clId="{7D546814-D27A-4311-8337-FBB8AF73EC16}" dt="2025-06-29T23:05:55.724" v="167" actId="478"/>
          <ac:picMkLst>
            <pc:docMk/>
            <pc:sldMk cId="1102103806" sldId="270"/>
            <ac:picMk id="20" creationId="{0BDCEA93-8A70-9441-579A-DA48150003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53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8265" tIns="54132" rIns="108265" bIns="54132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8265" tIns="54132" rIns="108265" bIns="54132"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8265" tIns="54132" rIns="108265" bIns="54132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8265" tIns="54132" rIns="108265" bIns="54132"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8265" tIns="54132" rIns="108265" bIns="54132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8265" tIns="54132" rIns="108265" bIns="54132"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8265" tIns="54132" rIns="108265" bIns="54132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8265" tIns="54132" rIns="108265" bIns="54132"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8265" tIns="54132" rIns="108265" bIns="54132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8265" tIns="54132" rIns="108265" bIns="54132"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8265" tIns="54132" rIns="108265" bIns="54132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8265" tIns="54132" rIns="108265" bIns="54132"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98F20-0521-856F-B206-BE53FFDEB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5746E-4214-6DC6-CCF2-C69F9D611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09F3D-6698-9B04-1597-E8C46FFB0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108265" tIns="54132" rIns="108265" bIns="54132"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5E6C-4499-4066-3F12-9F4E5E245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lIns="108265" tIns="54132" rIns="108265" bIns="54132"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3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F1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6B8512-E3D0-172E-688D-287D79885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08" y="0"/>
            <a:ext cx="9174879" cy="51588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40621" y="2029682"/>
            <a:ext cx="6916445" cy="1246495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Apresentação da Plataforma</a:t>
            </a:r>
          </a:p>
          <a:p>
            <a:pPr marL="0" indent="0" algn="ctr">
              <a:buNone/>
            </a:pPr>
            <a:r>
              <a:rPr lang="en-US" sz="4050" b="1" dirty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cs typeface="Segoe UI" pitchFamily="34" charset="-120"/>
              </a:rPr>
              <a:t>CGB VAGAS</a:t>
            </a:r>
            <a:endParaRPr lang="en-US" sz="4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571968" y="1130747"/>
            <a:ext cx="64" cy="62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4050" dirty="0"/>
          </a:p>
        </p:txBody>
      </p:sp>
      <p:sp>
        <p:nvSpPr>
          <p:cNvPr id="9" name="Text 4"/>
          <p:cNvSpPr/>
          <p:nvPr/>
        </p:nvSpPr>
        <p:spPr>
          <a:xfrm>
            <a:off x="7507495" y="4984886"/>
            <a:ext cx="147934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© 2025 RH Inteligente</a:t>
            </a:r>
            <a:endParaRPr lang="en-US" sz="1125" dirty="0"/>
          </a:p>
        </p:txBody>
      </p:sp>
      <p:pic>
        <p:nvPicPr>
          <p:cNvPr id="8" name="Imagem 7" descr="Logotipo, Ícone&#10;&#10;O conteúdo gerado por IA pode estar incorreto.">
            <a:extLst>
              <a:ext uri="{FF2B5EF4-FFF2-40B4-BE49-F238E27FC236}">
                <a16:creationId xmlns:a16="http://schemas.microsoft.com/office/drawing/2014/main" id="{C8075228-B45F-8AD2-E0BE-8451C262C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103" y="199214"/>
            <a:ext cx="1509712" cy="6005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3107488" y="338457"/>
            <a:ext cx="2787879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6F133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 que é o CGB VAGAS?</a:t>
            </a:r>
            <a:endParaRPr lang="en-US" sz="2025" dirty="0">
              <a:solidFill>
                <a:srgbClr val="6F1336"/>
              </a:solidFill>
            </a:endParaRPr>
          </a:p>
        </p:txBody>
      </p:sp>
      <p:sp>
        <p:nvSpPr>
          <p:cNvPr id="7" name="Shape 2"/>
          <p:cNvSpPr/>
          <p:nvPr/>
        </p:nvSpPr>
        <p:spPr>
          <a:xfrm>
            <a:off x="4743450" y="1071563"/>
            <a:ext cx="3943350" cy="4286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8" name="Shape 3"/>
          <p:cNvSpPr/>
          <p:nvPr/>
        </p:nvSpPr>
        <p:spPr>
          <a:xfrm>
            <a:off x="4743450" y="1071563"/>
            <a:ext cx="28575" cy="428625"/>
          </a:xfrm>
          <a:prstGeom prst="rect">
            <a:avLst/>
          </a:prstGeom>
          <a:solidFill>
            <a:srgbClr val="4CAF50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214438"/>
            <a:ext cx="142875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086350" y="1185863"/>
            <a:ext cx="351048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Plataforma completa e moderna de gestão de talentos</a:t>
            </a:r>
            <a:endParaRPr lang="en-US" sz="1125" dirty="0"/>
          </a:p>
        </p:txBody>
      </p:sp>
      <p:sp>
        <p:nvSpPr>
          <p:cNvPr id="11" name="Shape 5"/>
          <p:cNvSpPr/>
          <p:nvPr/>
        </p:nvSpPr>
        <p:spPr>
          <a:xfrm>
            <a:off x="4743450" y="1671638"/>
            <a:ext cx="3943350" cy="4286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6"/>
          <p:cNvSpPr/>
          <p:nvPr/>
        </p:nvSpPr>
        <p:spPr>
          <a:xfrm>
            <a:off x="4743450" y="1671638"/>
            <a:ext cx="28575" cy="428625"/>
          </a:xfrm>
          <a:prstGeom prst="rect">
            <a:avLst/>
          </a:prstGeom>
          <a:solidFill>
            <a:srgbClr val="4CAF50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814513"/>
            <a:ext cx="178594" cy="142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122069" y="1785938"/>
            <a:ext cx="260504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Integra tecnologia e inteligência artificial</a:t>
            </a:r>
            <a:endParaRPr lang="en-US" sz="1125" dirty="0"/>
          </a:p>
        </p:txBody>
      </p:sp>
      <p:sp>
        <p:nvSpPr>
          <p:cNvPr id="15" name="Shape 8"/>
          <p:cNvSpPr/>
          <p:nvPr/>
        </p:nvSpPr>
        <p:spPr>
          <a:xfrm>
            <a:off x="4743450" y="2271713"/>
            <a:ext cx="3943350" cy="4286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Shape 9"/>
          <p:cNvSpPr/>
          <p:nvPr/>
        </p:nvSpPr>
        <p:spPr>
          <a:xfrm>
            <a:off x="4743450" y="2271713"/>
            <a:ext cx="28575" cy="428625"/>
          </a:xfrm>
          <a:prstGeom prst="rect">
            <a:avLst/>
          </a:prstGeom>
          <a:solidFill>
            <a:srgbClr val="4CAF50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2414588"/>
            <a:ext cx="178594" cy="14287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5122069" y="2386013"/>
            <a:ext cx="320840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Automatiza processos de recrutamento e seleção</a:t>
            </a:r>
            <a:endParaRPr lang="en-US" sz="1125" dirty="0"/>
          </a:p>
        </p:txBody>
      </p:sp>
      <p:sp>
        <p:nvSpPr>
          <p:cNvPr id="19" name="Shape 11"/>
          <p:cNvSpPr/>
          <p:nvPr/>
        </p:nvSpPr>
        <p:spPr>
          <a:xfrm>
            <a:off x="4743450" y="2871788"/>
            <a:ext cx="3943350" cy="4286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Shape 12"/>
          <p:cNvSpPr/>
          <p:nvPr/>
        </p:nvSpPr>
        <p:spPr>
          <a:xfrm>
            <a:off x="4743450" y="2871788"/>
            <a:ext cx="28575" cy="428625"/>
          </a:xfrm>
          <a:prstGeom prst="rect">
            <a:avLst/>
          </a:prstGeom>
          <a:solidFill>
            <a:srgbClr val="4CAF50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0" y="3014663"/>
            <a:ext cx="142875" cy="142875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5086350" y="2986088"/>
            <a:ext cx="330384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Otimiza a gestão de talentos com dados e análises</a:t>
            </a:r>
            <a:endParaRPr lang="en-US" sz="1125" dirty="0"/>
          </a:p>
        </p:txBody>
      </p:sp>
      <p:pic>
        <p:nvPicPr>
          <p:cNvPr id="4" name="Imagem 3" descr="Logotipo, Ícone&#10;&#10;O conteúdo gerado por IA pode estar incorreto.">
            <a:extLst>
              <a:ext uri="{FF2B5EF4-FFF2-40B4-BE49-F238E27FC236}">
                <a16:creationId xmlns:a16="http://schemas.microsoft.com/office/drawing/2014/main" id="{7C791D82-EB4B-CE73-933E-1FB807302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1407" y="116594"/>
            <a:ext cx="1509712" cy="60051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D3FE2AB2-C2F2-C107-DE85-BEB7A9F2E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596" y="1103095"/>
            <a:ext cx="4237832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43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90560" y="345474"/>
            <a:ext cx="3962880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6F133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Portal Público – Para Candidatos</a:t>
            </a:r>
            <a:endParaRPr lang="en-US" sz="2025" dirty="0">
              <a:solidFill>
                <a:srgbClr val="6F1336"/>
              </a:solidFill>
            </a:endParaRPr>
          </a:p>
        </p:txBody>
      </p:sp>
      <p:sp>
        <p:nvSpPr>
          <p:cNvPr id="7" name="Shape 2"/>
          <p:cNvSpPr/>
          <p:nvPr/>
        </p:nvSpPr>
        <p:spPr>
          <a:xfrm>
            <a:off x="4743450" y="1071563"/>
            <a:ext cx="3943350" cy="1714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1264444"/>
            <a:ext cx="192881" cy="17145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164931" y="1260872"/>
            <a:ext cx="1214828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Página Inicial</a:t>
            </a:r>
            <a:endParaRPr lang="en-US" sz="135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1614488"/>
            <a:ext cx="128588" cy="11430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129213" y="1585913"/>
            <a:ext cx="21683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Destaque para slogan e logo da empresa</a:t>
            </a:r>
            <a:endParaRPr lang="en-US" sz="900" dirty="0"/>
          </a:p>
        </p:txBody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1900238"/>
            <a:ext cx="85725" cy="11430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5086350" y="1871663"/>
            <a:ext cx="217873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Vagas geolocalizadas em mapa interativo</a:t>
            </a:r>
            <a:endParaRPr lang="en-US" sz="900" dirty="0"/>
          </a:p>
        </p:txBody>
      </p:sp>
      <p:pic>
        <p:nvPicPr>
          <p:cNvPr id="14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4900" y="2185988"/>
            <a:ext cx="114300" cy="114300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5114925" y="2157413"/>
            <a:ext cx="267617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Estatísticas em tempo real sobre vagas disponíveis</a:t>
            </a:r>
            <a:endParaRPr lang="en-US" sz="900" dirty="0"/>
          </a:p>
        </p:txBody>
      </p:sp>
      <p:pic>
        <p:nvPicPr>
          <p:cNvPr id="16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900" y="2471738"/>
            <a:ext cx="114300" cy="114300"/>
          </a:xfrm>
          <a:prstGeom prst="rect">
            <a:avLst/>
          </a:prstGeom>
        </p:spPr>
      </p:pic>
      <p:sp>
        <p:nvSpPr>
          <p:cNvPr id="17" name="Text 7"/>
          <p:cNvSpPr/>
          <p:nvPr/>
        </p:nvSpPr>
        <p:spPr>
          <a:xfrm>
            <a:off x="5114925" y="2443163"/>
            <a:ext cx="173397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Vagas em destaque no carrossel</a:t>
            </a:r>
            <a:endParaRPr lang="en-US" sz="900" dirty="0"/>
          </a:p>
        </p:txBody>
      </p:sp>
      <p:sp>
        <p:nvSpPr>
          <p:cNvPr id="18" name="Shape 8"/>
          <p:cNvSpPr/>
          <p:nvPr/>
        </p:nvSpPr>
        <p:spPr>
          <a:xfrm>
            <a:off x="4743450" y="2957513"/>
            <a:ext cx="3943350" cy="62865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Shape 9"/>
          <p:cNvSpPr/>
          <p:nvPr/>
        </p:nvSpPr>
        <p:spPr>
          <a:xfrm>
            <a:off x="4743450" y="2957513"/>
            <a:ext cx="28575" cy="6286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6325" y="3125391"/>
            <a:ext cx="85725" cy="114300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4886325" y="3121819"/>
            <a:ext cx="372161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Interface intuitiva e moderna que proporciona uma experiência fluida para os candidatos, facilitando a busca e aplicação para vagas.</a:t>
            </a:r>
            <a:endParaRPr lang="en-US" sz="900" dirty="0"/>
          </a:p>
        </p:txBody>
      </p:sp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8875" y="3814763"/>
            <a:ext cx="4286250" cy="1071563"/>
          </a:xfrm>
          <a:prstGeom prst="rect">
            <a:avLst/>
          </a:prstGeom>
          <a:solidFill>
            <a:schemeClr val="bg1"/>
          </a:solidFill>
          <a:ln>
            <a:solidFill>
              <a:srgbClr val="6F1336"/>
            </a:solidFill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671AAC-3A39-2499-B28E-81EC02AF2C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3596" y="1103095"/>
            <a:ext cx="4237832" cy="2483068"/>
          </a:xfrm>
          <a:prstGeom prst="rect">
            <a:avLst/>
          </a:prstGeom>
        </p:spPr>
      </p:pic>
      <p:pic>
        <p:nvPicPr>
          <p:cNvPr id="4" name="Imagem 3" descr="Logotipo, Ícone&#10;&#10;O conteúdo gerado por IA pode estar incorreto.">
            <a:extLst>
              <a:ext uri="{FF2B5EF4-FFF2-40B4-BE49-F238E27FC236}">
                <a16:creationId xmlns:a16="http://schemas.microsoft.com/office/drawing/2014/main" id="{11294477-F375-0AE6-4305-6780F81ED3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1407" y="116594"/>
            <a:ext cx="1509712" cy="6005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579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39527" y="302739"/>
            <a:ext cx="5147563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6F133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Portal Administrativo – Para Equipe de RH</a:t>
            </a:r>
            <a:endParaRPr lang="en-US" sz="2025" dirty="0">
              <a:solidFill>
                <a:srgbClr val="6F1336"/>
              </a:solidFill>
            </a:endParaRPr>
          </a:p>
        </p:txBody>
      </p:sp>
      <p:sp>
        <p:nvSpPr>
          <p:cNvPr id="7" name="Shape 2"/>
          <p:cNvSpPr/>
          <p:nvPr/>
        </p:nvSpPr>
        <p:spPr>
          <a:xfrm>
            <a:off x="4857750" y="1071563"/>
            <a:ext cx="3829050" cy="31146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264444"/>
            <a:ext cx="192881" cy="17145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107781" y="1260872"/>
            <a:ext cx="1786356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Dashboard Principal</a:t>
            </a:r>
            <a:endParaRPr lang="en-US" sz="1350" dirty="0"/>
          </a:p>
        </p:txBody>
      </p:sp>
      <p:sp>
        <p:nvSpPr>
          <p:cNvPr id="10" name="Shape 4"/>
          <p:cNvSpPr/>
          <p:nvPr/>
        </p:nvSpPr>
        <p:spPr>
          <a:xfrm>
            <a:off x="4972050" y="1728788"/>
            <a:ext cx="242888" cy="285750"/>
          </a:xfrm>
          <a:prstGeom prst="round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1810941"/>
            <a:ext cx="128588" cy="1143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329238" y="1700213"/>
            <a:ext cx="165785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Indicadores Essenciais</a:t>
            </a:r>
            <a:endParaRPr lang="en-US" sz="900" dirty="0"/>
          </a:p>
        </p:txBody>
      </p:sp>
      <p:sp>
        <p:nvSpPr>
          <p:cNvPr id="13" name="Text 6"/>
          <p:cNvSpPr/>
          <p:nvPr/>
        </p:nvSpPr>
        <p:spPr>
          <a:xfrm>
            <a:off x="5329238" y="1871663"/>
            <a:ext cx="165785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Vagas, candidatos, aprovações</a:t>
            </a:r>
            <a:endParaRPr lang="en-US" sz="900" dirty="0"/>
          </a:p>
        </p:txBody>
      </p:sp>
      <p:sp>
        <p:nvSpPr>
          <p:cNvPr id="14" name="Shape 7"/>
          <p:cNvSpPr/>
          <p:nvPr/>
        </p:nvSpPr>
        <p:spPr>
          <a:xfrm>
            <a:off x="4972050" y="2357438"/>
            <a:ext cx="228600" cy="285750"/>
          </a:xfrm>
          <a:prstGeom prst="round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2439591"/>
            <a:ext cx="114300" cy="11430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5314950" y="2328863"/>
            <a:ext cx="198802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Gráficos de Desempenho</a:t>
            </a:r>
            <a:endParaRPr lang="en-US" sz="900" dirty="0"/>
          </a:p>
        </p:txBody>
      </p:sp>
      <p:sp>
        <p:nvSpPr>
          <p:cNvPr id="17" name="Text 9"/>
          <p:cNvSpPr/>
          <p:nvPr/>
        </p:nvSpPr>
        <p:spPr>
          <a:xfrm>
            <a:off x="5314950" y="2500313"/>
            <a:ext cx="198802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Visualização de conversão e métricas</a:t>
            </a:r>
            <a:endParaRPr lang="en-US" sz="900" dirty="0"/>
          </a:p>
        </p:txBody>
      </p:sp>
      <p:sp>
        <p:nvSpPr>
          <p:cNvPr id="18" name="Shape 10"/>
          <p:cNvSpPr/>
          <p:nvPr/>
        </p:nvSpPr>
        <p:spPr>
          <a:xfrm>
            <a:off x="4972050" y="2986088"/>
            <a:ext cx="228600" cy="285750"/>
          </a:xfrm>
          <a:prstGeom prst="round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3068241"/>
            <a:ext cx="114300" cy="11430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5314950" y="2957513"/>
            <a:ext cx="202815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Acompanhamento de Metas</a:t>
            </a:r>
            <a:endParaRPr lang="en-US" sz="900" dirty="0"/>
          </a:p>
        </p:txBody>
      </p:sp>
      <p:sp>
        <p:nvSpPr>
          <p:cNvPr id="21" name="Text 12"/>
          <p:cNvSpPr/>
          <p:nvPr/>
        </p:nvSpPr>
        <p:spPr>
          <a:xfrm>
            <a:off x="5314950" y="3128963"/>
            <a:ext cx="202815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Monitoramento de KPIs em tempo real</a:t>
            </a:r>
            <a:endParaRPr lang="en-US" sz="900" dirty="0"/>
          </a:p>
        </p:txBody>
      </p:sp>
      <p:sp>
        <p:nvSpPr>
          <p:cNvPr id="22" name="Shape 13"/>
          <p:cNvSpPr/>
          <p:nvPr/>
        </p:nvSpPr>
        <p:spPr>
          <a:xfrm>
            <a:off x="4972050" y="3614738"/>
            <a:ext cx="228600" cy="285750"/>
          </a:xfrm>
          <a:prstGeom prst="round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3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3696891"/>
            <a:ext cx="114300" cy="114300"/>
          </a:xfrm>
          <a:prstGeom prst="rect">
            <a:avLst/>
          </a:prstGeom>
        </p:spPr>
      </p:pic>
      <p:sp>
        <p:nvSpPr>
          <p:cNvPr id="24" name="Text 14"/>
          <p:cNvSpPr/>
          <p:nvPr/>
        </p:nvSpPr>
        <p:spPr>
          <a:xfrm>
            <a:off x="5314950" y="3586163"/>
            <a:ext cx="212381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Tempo Médio</a:t>
            </a:r>
            <a:endParaRPr lang="en-US" sz="900" dirty="0"/>
          </a:p>
        </p:txBody>
      </p:sp>
      <p:sp>
        <p:nvSpPr>
          <p:cNvPr id="25" name="Text 15"/>
          <p:cNvSpPr/>
          <p:nvPr/>
        </p:nvSpPr>
        <p:spPr>
          <a:xfrm>
            <a:off x="5314950" y="3757613"/>
            <a:ext cx="212381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Análise de tempo por etapa do processo</a:t>
            </a:r>
            <a:endParaRPr lang="en-US" sz="900" dirty="0"/>
          </a:p>
        </p:txBody>
      </p:sp>
      <p:pic>
        <p:nvPicPr>
          <p:cNvPr id="26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471988"/>
            <a:ext cx="8229600" cy="14287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0F03391-A025-328F-6891-9EBD3B1B1D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471" y="1110977"/>
            <a:ext cx="4677363" cy="3019589"/>
          </a:xfrm>
          <a:prstGeom prst="rect">
            <a:avLst/>
          </a:prstGeom>
        </p:spPr>
      </p:pic>
      <p:pic>
        <p:nvPicPr>
          <p:cNvPr id="6" name="Imagem 5" descr="Logotipo, Ícone&#10;&#10;O conteúdo gerado por IA pode estar incorreto.">
            <a:extLst>
              <a:ext uri="{FF2B5EF4-FFF2-40B4-BE49-F238E27FC236}">
                <a16:creationId xmlns:a16="http://schemas.microsoft.com/office/drawing/2014/main" id="{E235F2BD-D566-A907-77D9-B59D5DA712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1407" y="116594"/>
            <a:ext cx="1509712" cy="6005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9711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12441" y="272378"/>
            <a:ext cx="6536085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6F133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Portal Administrativo – Gestão de Vagas e Candidatos</a:t>
            </a:r>
            <a:endParaRPr lang="en-US" sz="2025" dirty="0">
              <a:solidFill>
                <a:srgbClr val="6F1336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457200" y="1071563"/>
            <a:ext cx="4000500" cy="245387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3"/>
          <p:cNvSpPr/>
          <p:nvPr/>
        </p:nvSpPr>
        <p:spPr>
          <a:xfrm>
            <a:off x="628650" y="1243013"/>
            <a:ext cx="342900" cy="367903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328738"/>
            <a:ext cx="171450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057275" y="1312664"/>
            <a:ext cx="144370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Gestão de Vagas</a:t>
            </a:r>
            <a:endParaRPr lang="en-US" sz="1350" dirty="0"/>
          </a:p>
        </p:txBody>
      </p:sp>
      <p:sp>
        <p:nvSpPr>
          <p:cNvPr id="10" name="Shape 5"/>
          <p:cNvSpPr/>
          <p:nvPr/>
        </p:nvSpPr>
        <p:spPr>
          <a:xfrm>
            <a:off x="685800" y="1782366"/>
            <a:ext cx="228600" cy="285750"/>
          </a:xfrm>
          <a:prstGeom prst="round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1864519"/>
            <a:ext cx="114300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00125" y="1753791"/>
            <a:ext cx="21617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Criação e edição de vagas</a:t>
            </a:r>
            <a:endParaRPr lang="en-US" sz="900" dirty="0"/>
          </a:p>
        </p:txBody>
      </p:sp>
      <p:sp>
        <p:nvSpPr>
          <p:cNvPr id="13" name="Text 7"/>
          <p:cNvSpPr/>
          <p:nvPr/>
        </p:nvSpPr>
        <p:spPr>
          <a:xfrm>
            <a:off x="1000125" y="1925241"/>
            <a:ext cx="21617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Interface flexível para personalização completa</a:t>
            </a:r>
            <a:endParaRPr lang="en-US" sz="788" dirty="0"/>
          </a:p>
        </p:txBody>
      </p:sp>
      <p:sp>
        <p:nvSpPr>
          <p:cNvPr id="14" name="Shape 8"/>
          <p:cNvSpPr/>
          <p:nvPr/>
        </p:nvSpPr>
        <p:spPr>
          <a:xfrm>
            <a:off x="685800" y="2210991"/>
            <a:ext cx="242888" cy="285750"/>
          </a:xfrm>
          <a:prstGeom prst="round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" y="2293144"/>
            <a:ext cx="128588" cy="11430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14413" y="2182416"/>
            <a:ext cx="121122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Status de publicação</a:t>
            </a:r>
            <a:endParaRPr lang="en-US" sz="900" dirty="0"/>
          </a:p>
        </p:txBody>
      </p:sp>
      <p:sp>
        <p:nvSpPr>
          <p:cNvPr id="17" name="Text 10"/>
          <p:cNvSpPr/>
          <p:nvPr/>
        </p:nvSpPr>
        <p:spPr>
          <a:xfrm>
            <a:off x="1014413" y="2353866"/>
            <a:ext cx="12112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Ativa, pausada, finalizada</a:t>
            </a:r>
            <a:endParaRPr lang="en-US" sz="788" dirty="0"/>
          </a:p>
        </p:txBody>
      </p:sp>
      <p:sp>
        <p:nvSpPr>
          <p:cNvPr id="18" name="Shape 11"/>
          <p:cNvSpPr/>
          <p:nvPr/>
        </p:nvSpPr>
        <p:spPr>
          <a:xfrm>
            <a:off x="685800" y="2639616"/>
            <a:ext cx="228600" cy="285750"/>
          </a:xfrm>
          <a:prstGeom prst="round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50" y="2721769"/>
            <a:ext cx="114300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1000125" y="2611041"/>
            <a:ext cx="132204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Filtros avançados</a:t>
            </a:r>
            <a:endParaRPr lang="en-US" sz="900" dirty="0"/>
          </a:p>
        </p:txBody>
      </p:sp>
      <p:sp>
        <p:nvSpPr>
          <p:cNvPr id="21" name="Text 13"/>
          <p:cNvSpPr/>
          <p:nvPr/>
        </p:nvSpPr>
        <p:spPr>
          <a:xfrm>
            <a:off x="1000125" y="2782491"/>
            <a:ext cx="132204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Busca por múltiplos critérios</a:t>
            </a:r>
            <a:endParaRPr lang="en-US" sz="788" dirty="0"/>
          </a:p>
        </p:txBody>
      </p:sp>
      <p:sp>
        <p:nvSpPr>
          <p:cNvPr id="22" name="Shape 14"/>
          <p:cNvSpPr/>
          <p:nvPr/>
        </p:nvSpPr>
        <p:spPr>
          <a:xfrm>
            <a:off x="685800" y="3068241"/>
            <a:ext cx="228600" cy="285750"/>
          </a:xfrm>
          <a:prstGeom prst="round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3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950" y="3150394"/>
            <a:ext cx="114300" cy="114300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1000125" y="3039666"/>
            <a:ext cx="163918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Duplicação de vagas</a:t>
            </a:r>
            <a:endParaRPr lang="en-US" sz="900" dirty="0"/>
          </a:p>
        </p:txBody>
      </p:sp>
      <p:sp>
        <p:nvSpPr>
          <p:cNvPr id="25" name="Text 16"/>
          <p:cNvSpPr/>
          <p:nvPr/>
        </p:nvSpPr>
        <p:spPr>
          <a:xfrm>
            <a:off x="1000125" y="3211116"/>
            <a:ext cx="163918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Reutilização de modelos existentes</a:t>
            </a:r>
            <a:endParaRPr lang="en-US" sz="788" dirty="0"/>
          </a:p>
        </p:txBody>
      </p:sp>
      <p:sp>
        <p:nvSpPr>
          <p:cNvPr id="26" name="Shape 17"/>
          <p:cNvSpPr/>
          <p:nvPr/>
        </p:nvSpPr>
        <p:spPr>
          <a:xfrm>
            <a:off x="4686300" y="1071563"/>
            <a:ext cx="4000500" cy="245387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Shape 18"/>
          <p:cNvSpPr/>
          <p:nvPr/>
        </p:nvSpPr>
        <p:spPr>
          <a:xfrm>
            <a:off x="4857750" y="1243013"/>
            <a:ext cx="385763" cy="367903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3475" y="1328738"/>
            <a:ext cx="214313" cy="17145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5329238" y="1312664"/>
            <a:ext cx="188154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Gestão de Candidatos</a:t>
            </a:r>
            <a:endParaRPr lang="en-US" sz="1350" dirty="0"/>
          </a:p>
        </p:txBody>
      </p:sp>
      <p:sp>
        <p:nvSpPr>
          <p:cNvPr id="30" name="Shape 20"/>
          <p:cNvSpPr/>
          <p:nvPr/>
        </p:nvSpPr>
        <p:spPr>
          <a:xfrm>
            <a:off x="4914900" y="1782366"/>
            <a:ext cx="228600" cy="285750"/>
          </a:xfrm>
          <a:prstGeom prst="round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1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2050" y="1864519"/>
            <a:ext cx="114300" cy="114300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5229225" y="1753791"/>
            <a:ext cx="186708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Lista com filtros avançados</a:t>
            </a:r>
            <a:endParaRPr lang="en-US" sz="900" dirty="0"/>
          </a:p>
        </p:txBody>
      </p:sp>
      <p:sp>
        <p:nvSpPr>
          <p:cNvPr id="33" name="Text 22"/>
          <p:cNvSpPr/>
          <p:nvPr/>
        </p:nvSpPr>
        <p:spPr>
          <a:xfrm>
            <a:off x="5229225" y="1925241"/>
            <a:ext cx="186708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Ações em lote para múltiplos candidatos</a:t>
            </a:r>
            <a:endParaRPr lang="en-US" sz="788" dirty="0"/>
          </a:p>
        </p:txBody>
      </p:sp>
      <p:sp>
        <p:nvSpPr>
          <p:cNvPr id="34" name="Shape 23"/>
          <p:cNvSpPr/>
          <p:nvPr/>
        </p:nvSpPr>
        <p:spPr>
          <a:xfrm>
            <a:off x="4914900" y="2210991"/>
            <a:ext cx="200025" cy="285750"/>
          </a:xfrm>
          <a:prstGeom prst="round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5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2050" y="2293144"/>
            <a:ext cx="85725" cy="114300"/>
          </a:xfrm>
          <a:prstGeom prst="rect">
            <a:avLst/>
          </a:prstGeom>
        </p:spPr>
      </p:pic>
      <p:sp>
        <p:nvSpPr>
          <p:cNvPr id="36" name="Text 24"/>
          <p:cNvSpPr/>
          <p:nvPr/>
        </p:nvSpPr>
        <p:spPr>
          <a:xfrm>
            <a:off x="5200650" y="2182416"/>
            <a:ext cx="141820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Exportação em Excel/CSV</a:t>
            </a:r>
            <a:endParaRPr lang="en-US" sz="900" dirty="0"/>
          </a:p>
        </p:txBody>
      </p:sp>
      <p:sp>
        <p:nvSpPr>
          <p:cNvPr id="37" name="Text 25"/>
          <p:cNvSpPr/>
          <p:nvPr/>
        </p:nvSpPr>
        <p:spPr>
          <a:xfrm>
            <a:off x="5200650" y="2353866"/>
            <a:ext cx="141820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Relatórios personalizáveis</a:t>
            </a:r>
            <a:endParaRPr lang="en-US" sz="788" dirty="0"/>
          </a:p>
        </p:txBody>
      </p:sp>
      <p:sp>
        <p:nvSpPr>
          <p:cNvPr id="38" name="Shape 26"/>
          <p:cNvSpPr/>
          <p:nvPr/>
        </p:nvSpPr>
        <p:spPr>
          <a:xfrm>
            <a:off x="4914900" y="2639616"/>
            <a:ext cx="242888" cy="285750"/>
          </a:xfrm>
          <a:prstGeom prst="round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9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72050" y="2721769"/>
            <a:ext cx="128588" cy="114300"/>
          </a:xfrm>
          <a:prstGeom prst="rect">
            <a:avLst/>
          </a:prstGeom>
        </p:spPr>
      </p:pic>
      <p:sp>
        <p:nvSpPr>
          <p:cNvPr id="40" name="Text 27"/>
          <p:cNvSpPr/>
          <p:nvPr/>
        </p:nvSpPr>
        <p:spPr>
          <a:xfrm>
            <a:off x="5243513" y="2611041"/>
            <a:ext cx="13833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Visualização completa</a:t>
            </a:r>
            <a:endParaRPr lang="en-US" sz="900" dirty="0"/>
          </a:p>
        </p:txBody>
      </p:sp>
      <p:sp>
        <p:nvSpPr>
          <p:cNvPr id="41" name="Text 28"/>
          <p:cNvSpPr/>
          <p:nvPr/>
        </p:nvSpPr>
        <p:spPr>
          <a:xfrm>
            <a:off x="5243513" y="2782491"/>
            <a:ext cx="138337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Perfil detalhado com histórico</a:t>
            </a:r>
            <a:endParaRPr lang="en-US" sz="788" dirty="0"/>
          </a:p>
        </p:txBody>
      </p:sp>
      <p:sp>
        <p:nvSpPr>
          <p:cNvPr id="42" name="Shape 29"/>
          <p:cNvSpPr/>
          <p:nvPr/>
        </p:nvSpPr>
        <p:spPr>
          <a:xfrm>
            <a:off x="4914900" y="3068241"/>
            <a:ext cx="257175" cy="285750"/>
          </a:xfrm>
          <a:prstGeom prst="ellipse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2050" y="3150394"/>
            <a:ext cx="142875" cy="114300"/>
          </a:xfrm>
          <a:prstGeom prst="rect">
            <a:avLst/>
          </a:prstGeom>
        </p:spPr>
      </p:pic>
      <p:sp>
        <p:nvSpPr>
          <p:cNvPr id="44" name="Text 30"/>
          <p:cNvSpPr/>
          <p:nvPr/>
        </p:nvSpPr>
        <p:spPr>
          <a:xfrm>
            <a:off x="5257800" y="3039666"/>
            <a:ext cx="181696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Comunicação integrada</a:t>
            </a:r>
            <a:endParaRPr lang="en-US" sz="900" dirty="0"/>
          </a:p>
        </p:txBody>
      </p:sp>
      <p:sp>
        <p:nvSpPr>
          <p:cNvPr id="45" name="Text 31"/>
          <p:cNvSpPr/>
          <p:nvPr/>
        </p:nvSpPr>
        <p:spPr>
          <a:xfrm>
            <a:off x="5257800" y="3211116"/>
            <a:ext cx="181696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Histórico de interações com candidatos</a:t>
            </a:r>
            <a:endParaRPr lang="en-US" sz="788" dirty="0"/>
          </a:p>
        </p:txBody>
      </p:sp>
      <p:pic>
        <p:nvPicPr>
          <p:cNvPr id="3" name="Imagem 2" descr="Logotipo, Ícone&#10;&#10;O conteúdo gerado por IA pode estar incorreto.">
            <a:extLst>
              <a:ext uri="{FF2B5EF4-FFF2-40B4-BE49-F238E27FC236}">
                <a16:creationId xmlns:a16="http://schemas.microsoft.com/office/drawing/2014/main" id="{0DE5E93B-C105-3EF0-F038-02C9BDAC6F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1407" y="116594"/>
            <a:ext cx="1509712" cy="6005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293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4535" y="287101"/>
            <a:ext cx="6574941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6F133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Portal Administrativo – Processos Seletivos e Usuários</a:t>
            </a:r>
            <a:endParaRPr lang="en-US" sz="2025" dirty="0">
              <a:solidFill>
                <a:srgbClr val="6F1336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457200" y="1071563"/>
            <a:ext cx="6043613" cy="251102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3"/>
          <p:cNvSpPr/>
          <p:nvPr/>
        </p:nvSpPr>
        <p:spPr>
          <a:xfrm>
            <a:off x="628650" y="1243013"/>
            <a:ext cx="342900" cy="367903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328738"/>
            <a:ext cx="171450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057275" y="1312664"/>
            <a:ext cx="271099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Processos Seletivos em Kanban</a:t>
            </a:r>
            <a:endParaRPr lang="en-US" sz="1350" dirty="0"/>
          </a:p>
        </p:txBody>
      </p:sp>
      <p:sp>
        <p:nvSpPr>
          <p:cNvPr id="10" name="Shape 5"/>
          <p:cNvSpPr/>
          <p:nvPr/>
        </p:nvSpPr>
        <p:spPr>
          <a:xfrm>
            <a:off x="628650" y="1725216"/>
            <a:ext cx="1360884" cy="1428750"/>
          </a:xfrm>
          <a:prstGeom prst="rect">
            <a:avLst/>
          </a:prstGeom>
          <a:solidFill>
            <a:srgbClr val="F9F9F9"/>
          </a:solidFill>
          <a:ln w="298">
            <a:solidFill>
              <a:srgbClr val="33333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Shape 6"/>
          <p:cNvSpPr/>
          <p:nvPr/>
        </p:nvSpPr>
        <p:spPr>
          <a:xfrm>
            <a:off x="685800" y="1782366"/>
            <a:ext cx="1246584" cy="22860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7"/>
          <p:cNvSpPr/>
          <p:nvPr/>
        </p:nvSpPr>
        <p:spPr>
          <a:xfrm>
            <a:off x="685800" y="1782366"/>
            <a:ext cx="1318022" cy="228600"/>
          </a:xfrm>
          <a:prstGeom prst="rect">
            <a:avLst/>
          </a:prstGeom>
          <a:noFill/>
          <a:ln/>
        </p:spPr>
        <p:txBody>
          <a:bodyPr wrap="none" lIns="0" tIns="34036" rIns="0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Triagem</a:t>
            </a:r>
            <a:endParaRPr lang="en-US" sz="900" dirty="0"/>
          </a:p>
        </p:txBody>
      </p:sp>
      <p:sp>
        <p:nvSpPr>
          <p:cNvPr id="13" name="Shape 8"/>
          <p:cNvSpPr/>
          <p:nvPr/>
        </p:nvSpPr>
        <p:spPr>
          <a:xfrm>
            <a:off x="685800" y="2068116"/>
            <a:ext cx="1246584" cy="371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9"/>
          <p:cNvSpPr/>
          <p:nvPr/>
        </p:nvSpPr>
        <p:spPr>
          <a:xfrm>
            <a:off x="742950" y="2125266"/>
            <a:ext cx="120372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João Silva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742950" y="2268141"/>
            <a:ext cx="120372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Dev Frontend</a:t>
            </a:r>
            <a:endParaRPr lang="en-US" sz="675" dirty="0"/>
          </a:p>
        </p:txBody>
      </p:sp>
      <p:sp>
        <p:nvSpPr>
          <p:cNvPr id="16" name="Shape 11"/>
          <p:cNvSpPr/>
          <p:nvPr/>
        </p:nvSpPr>
        <p:spPr>
          <a:xfrm>
            <a:off x="685800" y="2496741"/>
            <a:ext cx="1246584" cy="371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2"/>
          <p:cNvSpPr/>
          <p:nvPr/>
        </p:nvSpPr>
        <p:spPr>
          <a:xfrm>
            <a:off x="742950" y="2553891"/>
            <a:ext cx="120372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Maria Santos</a:t>
            </a:r>
            <a:endParaRPr lang="en-US" sz="788" dirty="0"/>
          </a:p>
        </p:txBody>
      </p:sp>
      <p:sp>
        <p:nvSpPr>
          <p:cNvPr id="18" name="Text 13"/>
          <p:cNvSpPr/>
          <p:nvPr/>
        </p:nvSpPr>
        <p:spPr>
          <a:xfrm>
            <a:off x="742950" y="2696766"/>
            <a:ext cx="120372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UX Designer</a:t>
            </a:r>
            <a:endParaRPr lang="en-US" sz="675" dirty="0"/>
          </a:p>
        </p:txBody>
      </p:sp>
      <p:sp>
        <p:nvSpPr>
          <p:cNvPr id="19" name="Shape 14"/>
          <p:cNvSpPr/>
          <p:nvPr/>
        </p:nvSpPr>
        <p:spPr>
          <a:xfrm>
            <a:off x="2075259" y="1725216"/>
            <a:ext cx="1360884" cy="1428750"/>
          </a:xfrm>
          <a:prstGeom prst="rect">
            <a:avLst/>
          </a:prstGeom>
          <a:solidFill>
            <a:srgbClr val="F9F9F9"/>
          </a:solidFill>
          <a:ln w="298">
            <a:solidFill>
              <a:srgbClr val="33333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0" name="Shape 15"/>
          <p:cNvSpPr/>
          <p:nvPr/>
        </p:nvSpPr>
        <p:spPr>
          <a:xfrm>
            <a:off x="2132409" y="1782366"/>
            <a:ext cx="1246584" cy="228600"/>
          </a:xfrm>
          <a:prstGeom prst="rect">
            <a:avLst/>
          </a:prstGeom>
          <a:solidFill>
            <a:srgbClr val="BFDBF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6"/>
          <p:cNvSpPr/>
          <p:nvPr/>
        </p:nvSpPr>
        <p:spPr>
          <a:xfrm>
            <a:off x="2132409" y="1782366"/>
            <a:ext cx="1318022" cy="228600"/>
          </a:xfrm>
          <a:prstGeom prst="rect">
            <a:avLst/>
          </a:prstGeom>
          <a:noFill/>
          <a:ln/>
        </p:spPr>
        <p:txBody>
          <a:bodyPr wrap="none" lIns="0" tIns="34036" rIns="0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Entrevista</a:t>
            </a:r>
            <a:endParaRPr lang="en-US" sz="900" dirty="0"/>
          </a:p>
        </p:txBody>
      </p:sp>
      <p:sp>
        <p:nvSpPr>
          <p:cNvPr id="22" name="Shape 17"/>
          <p:cNvSpPr/>
          <p:nvPr/>
        </p:nvSpPr>
        <p:spPr>
          <a:xfrm>
            <a:off x="2132409" y="2068116"/>
            <a:ext cx="1246584" cy="371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3" name="Text 18"/>
          <p:cNvSpPr/>
          <p:nvPr/>
        </p:nvSpPr>
        <p:spPr>
          <a:xfrm>
            <a:off x="2189559" y="2125266"/>
            <a:ext cx="120372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Carlos Oliveira</a:t>
            </a:r>
            <a:endParaRPr lang="en-US" sz="788" dirty="0"/>
          </a:p>
        </p:txBody>
      </p:sp>
      <p:sp>
        <p:nvSpPr>
          <p:cNvPr id="24" name="Text 19"/>
          <p:cNvSpPr/>
          <p:nvPr/>
        </p:nvSpPr>
        <p:spPr>
          <a:xfrm>
            <a:off x="2189559" y="2268141"/>
            <a:ext cx="120372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Dev Backend</a:t>
            </a:r>
            <a:endParaRPr lang="en-US" sz="675" dirty="0"/>
          </a:p>
        </p:txBody>
      </p:sp>
      <p:sp>
        <p:nvSpPr>
          <p:cNvPr id="25" name="Shape 20"/>
          <p:cNvSpPr/>
          <p:nvPr/>
        </p:nvSpPr>
        <p:spPr>
          <a:xfrm>
            <a:off x="3521869" y="1725216"/>
            <a:ext cx="1360884" cy="1428750"/>
          </a:xfrm>
          <a:prstGeom prst="rect">
            <a:avLst/>
          </a:prstGeom>
          <a:solidFill>
            <a:srgbClr val="F9F9F9"/>
          </a:solidFill>
          <a:ln w="298">
            <a:solidFill>
              <a:srgbClr val="33333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6" name="Shape 21"/>
          <p:cNvSpPr/>
          <p:nvPr/>
        </p:nvSpPr>
        <p:spPr>
          <a:xfrm>
            <a:off x="3579019" y="1782366"/>
            <a:ext cx="1246584" cy="22860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Text 22"/>
          <p:cNvSpPr/>
          <p:nvPr/>
        </p:nvSpPr>
        <p:spPr>
          <a:xfrm>
            <a:off x="3579019" y="1782366"/>
            <a:ext cx="1318022" cy="228600"/>
          </a:xfrm>
          <a:prstGeom prst="rect">
            <a:avLst/>
          </a:prstGeom>
          <a:noFill/>
          <a:ln/>
        </p:spPr>
        <p:txBody>
          <a:bodyPr wrap="none" lIns="0" tIns="34036" rIns="0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65F4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Teste Técnico</a:t>
            </a:r>
            <a:endParaRPr lang="en-US" sz="900" dirty="0"/>
          </a:p>
        </p:txBody>
      </p:sp>
      <p:sp>
        <p:nvSpPr>
          <p:cNvPr id="28" name="Shape 23"/>
          <p:cNvSpPr/>
          <p:nvPr/>
        </p:nvSpPr>
        <p:spPr>
          <a:xfrm>
            <a:off x="3579019" y="2068116"/>
            <a:ext cx="1246584" cy="371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Text 24"/>
          <p:cNvSpPr/>
          <p:nvPr/>
        </p:nvSpPr>
        <p:spPr>
          <a:xfrm>
            <a:off x="3636169" y="2125266"/>
            <a:ext cx="120372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Ana Pereira</a:t>
            </a:r>
            <a:endParaRPr lang="en-US" sz="788" dirty="0"/>
          </a:p>
        </p:txBody>
      </p:sp>
      <p:sp>
        <p:nvSpPr>
          <p:cNvPr id="30" name="Text 25"/>
          <p:cNvSpPr/>
          <p:nvPr/>
        </p:nvSpPr>
        <p:spPr>
          <a:xfrm>
            <a:off x="3636169" y="2268141"/>
            <a:ext cx="120372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Dev Fullstack</a:t>
            </a:r>
            <a:endParaRPr lang="en-US" sz="675" dirty="0"/>
          </a:p>
        </p:txBody>
      </p:sp>
      <p:sp>
        <p:nvSpPr>
          <p:cNvPr id="31" name="Shape 26"/>
          <p:cNvSpPr/>
          <p:nvPr/>
        </p:nvSpPr>
        <p:spPr>
          <a:xfrm>
            <a:off x="4968478" y="1725216"/>
            <a:ext cx="1360884" cy="1428750"/>
          </a:xfrm>
          <a:prstGeom prst="rect">
            <a:avLst/>
          </a:prstGeom>
          <a:solidFill>
            <a:srgbClr val="F9F9F9"/>
          </a:solidFill>
          <a:ln w="298">
            <a:solidFill>
              <a:srgbClr val="33333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32" name="Shape 27"/>
          <p:cNvSpPr/>
          <p:nvPr/>
        </p:nvSpPr>
        <p:spPr>
          <a:xfrm>
            <a:off x="5025628" y="1782366"/>
            <a:ext cx="1246584" cy="228600"/>
          </a:xfrm>
          <a:prstGeom prst="rect">
            <a:avLst/>
          </a:prstGeom>
          <a:solidFill>
            <a:srgbClr val="A7F3D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3" name="Text 28"/>
          <p:cNvSpPr/>
          <p:nvPr/>
        </p:nvSpPr>
        <p:spPr>
          <a:xfrm>
            <a:off x="5025628" y="1782366"/>
            <a:ext cx="1318022" cy="228600"/>
          </a:xfrm>
          <a:prstGeom prst="rect">
            <a:avLst/>
          </a:prstGeom>
          <a:noFill/>
          <a:ln/>
        </p:spPr>
        <p:txBody>
          <a:bodyPr wrap="none" lIns="0" tIns="34036" rIns="0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65F4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Aprovados</a:t>
            </a:r>
            <a:endParaRPr lang="en-US" sz="900" dirty="0"/>
          </a:p>
        </p:txBody>
      </p:sp>
      <p:sp>
        <p:nvSpPr>
          <p:cNvPr id="34" name="Shape 29"/>
          <p:cNvSpPr/>
          <p:nvPr/>
        </p:nvSpPr>
        <p:spPr>
          <a:xfrm>
            <a:off x="5025628" y="2068116"/>
            <a:ext cx="1246584" cy="371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5" name="Text 30"/>
          <p:cNvSpPr/>
          <p:nvPr/>
        </p:nvSpPr>
        <p:spPr>
          <a:xfrm>
            <a:off x="5082778" y="2125266"/>
            <a:ext cx="120372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Pedro Costa</a:t>
            </a:r>
            <a:endParaRPr lang="en-US" sz="788" dirty="0"/>
          </a:p>
        </p:txBody>
      </p:sp>
      <p:sp>
        <p:nvSpPr>
          <p:cNvPr id="36" name="Text 31"/>
          <p:cNvSpPr/>
          <p:nvPr/>
        </p:nvSpPr>
        <p:spPr>
          <a:xfrm>
            <a:off x="5082778" y="2268141"/>
            <a:ext cx="120372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Product Manager</a:t>
            </a:r>
            <a:endParaRPr lang="en-US" sz="675" dirty="0"/>
          </a:p>
        </p:txBody>
      </p:sp>
      <p:pic>
        <p:nvPicPr>
          <p:cNvPr id="3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289697"/>
            <a:ext cx="100013" cy="100013"/>
          </a:xfrm>
          <a:prstGeom prst="rect">
            <a:avLst/>
          </a:prstGeom>
        </p:spPr>
      </p:pic>
      <p:sp>
        <p:nvSpPr>
          <p:cNvPr id="38" name="Text 32"/>
          <p:cNvSpPr/>
          <p:nvPr/>
        </p:nvSpPr>
        <p:spPr>
          <a:xfrm>
            <a:off x="785813" y="3268266"/>
            <a:ext cx="396852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Etapas configuráveis com ações de arrastar e soltar. Controle de tempo em cada etapa.</a:t>
            </a:r>
            <a:endParaRPr lang="en-US" sz="788" dirty="0"/>
          </a:p>
        </p:txBody>
      </p:sp>
      <p:sp>
        <p:nvSpPr>
          <p:cNvPr id="39" name="Shape 33"/>
          <p:cNvSpPr/>
          <p:nvPr/>
        </p:nvSpPr>
        <p:spPr>
          <a:xfrm>
            <a:off x="6672263" y="1071563"/>
            <a:ext cx="2014538" cy="31432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0" name="Shape 34"/>
          <p:cNvSpPr/>
          <p:nvPr/>
        </p:nvSpPr>
        <p:spPr>
          <a:xfrm>
            <a:off x="6843713" y="1259086"/>
            <a:ext cx="385763" cy="367903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9438" y="1344811"/>
            <a:ext cx="214313" cy="171450"/>
          </a:xfrm>
          <a:prstGeom prst="rect">
            <a:avLst/>
          </a:prstGeom>
        </p:spPr>
      </p:pic>
      <p:sp>
        <p:nvSpPr>
          <p:cNvPr id="42" name="Text 35"/>
          <p:cNvSpPr/>
          <p:nvPr/>
        </p:nvSpPr>
        <p:spPr>
          <a:xfrm>
            <a:off x="7315200" y="1243013"/>
            <a:ext cx="12715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Gestão de Usuários</a:t>
            </a:r>
            <a:endParaRPr lang="en-US" sz="1125" dirty="0"/>
          </a:p>
        </p:txBody>
      </p:sp>
      <p:sp>
        <p:nvSpPr>
          <p:cNvPr id="43" name="Shape 36"/>
          <p:cNvSpPr/>
          <p:nvPr/>
        </p:nvSpPr>
        <p:spPr>
          <a:xfrm>
            <a:off x="6843713" y="1757363"/>
            <a:ext cx="1671638" cy="400050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4" name="Text 37"/>
          <p:cNvSpPr/>
          <p:nvPr/>
        </p:nvSpPr>
        <p:spPr>
          <a:xfrm>
            <a:off x="6900863" y="1814513"/>
            <a:ext cx="1628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Admin</a:t>
            </a:r>
            <a:endParaRPr lang="en-US" sz="900" dirty="0"/>
          </a:p>
        </p:txBody>
      </p:sp>
      <p:sp>
        <p:nvSpPr>
          <p:cNvPr id="45" name="Text 38"/>
          <p:cNvSpPr/>
          <p:nvPr/>
        </p:nvSpPr>
        <p:spPr>
          <a:xfrm>
            <a:off x="6900863" y="1985963"/>
            <a:ext cx="162877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Acesso completo ao sistema</a:t>
            </a:r>
            <a:endParaRPr lang="en-US" sz="675" dirty="0"/>
          </a:p>
        </p:txBody>
      </p:sp>
      <p:sp>
        <p:nvSpPr>
          <p:cNvPr id="46" name="Shape 39"/>
          <p:cNvSpPr/>
          <p:nvPr/>
        </p:nvSpPr>
        <p:spPr>
          <a:xfrm>
            <a:off x="6843713" y="2243138"/>
            <a:ext cx="1671638" cy="400050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7" name="Text 40"/>
          <p:cNvSpPr/>
          <p:nvPr/>
        </p:nvSpPr>
        <p:spPr>
          <a:xfrm>
            <a:off x="6900863" y="2300288"/>
            <a:ext cx="1628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RH</a:t>
            </a:r>
            <a:endParaRPr lang="en-US" sz="900" dirty="0"/>
          </a:p>
        </p:txBody>
      </p:sp>
      <p:sp>
        <p:nvSpPr>
          <p:cNvPr id="48" name="Text 41"/>
          <p:cNvSpPr/>
          <p:nvPr/>
        </p:nvSpPr>
        <p:spPr>
          <a:xfrm>
            <a:off x="6900863" y="2471738"/>
            <a:ext cx="162877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Gestão de vagas e candidatos</a:t>
            </a:r>
            <a:endParaRPr lang="en-US" sz="675" dirty="0"/>
          </a:p>
        </p:txBody>
      </p:sp>
      <p:sp>
        <p:nvSpPr>
          <p:cNvPr id="49" name="Shape 42"/>
          <p:cNvSpPr/>
          <p:nvPr/>
        </p:nvSpPr>
        <p:spPr>
          <a:xfrm>
            <a:off x="6843713" y="2728913"/>
            <a:ext cx="1671638" cy="400050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0" name="Text 43"/>
          <p:cNvSpPr/>
          <p:nvPr/>
        </p:nvSpPr>
        <p:spPr>
          <a:xfrm>
            <a:off x="6900863" y="2786063"/>
            <a:ext cx="1628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Gerência</a:t>
            </a:r>
            <a:endParaRPr lang="en-US" sz="900" dirty="0"/>
          </a:p>
        </p:txBody>
      </p:sp>
      <p:sp>
        <p:nvSpPr>
          <p:cNvPr id="51" name="Text 44"/>
          <p:cNvSpPr/>
          <p:nvPr/>
        </p:nvSpPr>
        <p:spPr>
          <a:xfrm>
            <a:off x="6900863" y="2957513"/>
            <a:ext cx="162877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Aprovação e relatórios</a:t>
            </a:r>
            <a:endParaRPr lang="en-US" sz="675" dirty="0"/>
          </a:p>
        </p:txBody>
      </p:sp>
      <p:sp>
        <p:nvSpPr>
          <p:cNvPr id="52" name="Shape 45"/>
          <p:cNvSpPr/>
          <p:nvPr/>
        </p:nvSpPr>
        <p:spPr>
          <a:xfrm>
            <a:off x="6843713" y="3214688"/>
            <a:ext cx="1671638" cy="400050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3" name="Text 46"/>
          <p:cNvSpPr/>
          <p:nvPr/>
        </p:nvSpPr>
        <p:spPr>
          <a:xfrm>
            <a:off x="6900863" y="3271838"/>
            <a:ext cx="1628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Jurídico</a:t>
            </a:r>
            <a:endParaRPr lang="en-US" sz="900" dirty="0"/>
          </a:p>
        </p:txBody>
      </p:sp>
      <p:sp>
        <p:nvSpPr>
          <p:cNvPr id="54" name="Text 47"/>
          <p:cNvSpPr/>
          <p:nvPr/>
        </p:nvSpPr>
        <p:spPr>
          <a:xfrm>
            <a:off x="6900863" y="3443288"/>
            <a:ext cx="162877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Validação de contratos</a:t>
            </a:r>
            <a:endParaRPr lang="en-US" sz="675" dirty="0"/>
          </a:p>
        </p:txBody>
      </p:sp>
      <p:pic>
        <p:nvPicPr>
          <p:cNvPr id="55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3713" y="3750469"/>
            <a:ext cx="75009" cy="100013"/>
          </a:xfrm>
          <a:prstGeom prst="rect">
            <a:avLst/>
          </a:prstGeom>
        </p:spPr>
      </p:pic>
      <p:sp>
        <p:nvSpPr>
          <p:cNvPr id="56" name="Text 48"/>
          <p:cNvSpPr/>
          <p:nvPr/>
        </p:nvSpPr>
        <p:spPr>
          <a:xfrm>
            <a:off x="6975872" y="3729038"/>
            <a:ext cx="101100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Atribuição geográfica</a:t>
            </a:r>
            <a:endParaRPr lang="en-US" sz="788" dirty="0"/>
          </a:p>
        </p:txBody>
      </p:sp>
      <p:pic>
        <p:nvPicPr>
          <p:cNvPr id="57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713" y="3921919"/>
            <a:ext cx="112514" cy="100013"/>
          </a:xfrm>
          <a:prstGeom prst="rect">
            <a:avLst/>
          </a:prstGeom>
        </p:spPr>
      </p:pic>
      <p:sp>
        <p:nvSpPr>
          <p:cNvPr id="58" name="Text 49"/>
          <p:cNvSpPr/>
          <p:nvPr/>
        </p:nvSpPr>
        <p:spPr>
          <a:xfrm>
            <a:off x="7013377" y="3900488"/>
            <a:ext cx="107039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Visibilidade controlada</a:t>
            </a:r>
            <a:endParaRPr lang="en-US" sz="788" dirty="0"/>
          </a:p>
        </p:txBody>
      </p:sp>
      <p:pic>
        <p:nvPicPr>
          <p:cNvPr id="3" name="Imagem 2" descr="Logotipo, Ícone&#10;&#10;O conteúdo gerado por IA pode estar incorreto.">
            <a:extLst>
              <a:ext uri="{FF2B5EF4-FFF2-40B4-BE49-F238E27FC236}">
                <a16:creationId xmlns:a16="http://schemas.microsoft.com/office/drawing/2014/main" id="{A43DC2F9-9D4F-834B-A889-B9458C36C8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1407" y="116594"/>
            <a:ext cx="1509712" cy="6005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54B8A-0102-6A98-0008-F111DCDC9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236F97-E14E-5D29-32D9-572A66382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332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F3000E6D-772E-F34E-4789-C3F69BF590C6}"/>
              </a:ext>
            </a:extLst>
          </p:cNvPr>
          <p:cNvSpPr/>
          <p:nvPr/>
        </p:nvSpPr>
        <p:spPr>
          <a:xfrm>
            <a:off x="5780656" y="2180819"/>
            <a:ext cx="65" cy="623248"/>
          </a:xfrm>
          <a:prstGeom prst="rect">
            <a:avLst/>
          </a:prstGeom>
          <a:noFill/>
          <a:ln/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4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6A9CC592-E285-C898-A4B9-F7599EE7A0EB}"/>
              </a:ext>
            </a:extLst>
          </p:cNvPr>
          <p:cNvSpPr/>
          <p:nvPr/>
        </p:nvSpPr>
        <p:spPr>
          <a:xfrm>
            <a:off x="4571968" y="1130747"/>
            <a:ext cx="64" cy="62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405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CB9506FF-ECAD-1FDE-6ABA-A3238DE8BE48}"/>
              </a:ext>
            </a:extLst>
          </p:cNvPr>
          <p:cNvSpPr/>
          <p:nvPr/>
        </p:nvSpPr>
        <p:spPr>
          <a:xfrm>
            <a:off x="7507495" y="4984886"/>
            <a:ext cx="147934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© 2025 RH Inteligente</a:t>
            </a:r>
            <a:endParaRPr lang="en-US" sz="1125" dirty="0"/>
          </a:p>
        </p:txBody>
      </p:sp>
      <p:pic>
        <p:nvPicPr>
          <p:cNvPr id="8" name="Imagem 7" descr="Logotipo, Ícone&#10;&#10;O conteúdo gerado por IA pode estar incorreto.">
            <a:extLst>
              <a:ext uri="{FF2B5EF4-FFF2-40B4-BE49-F238E27FC236}">
                <a16:creationId xmlns:a16="http://schemas.microsoft.com/office/drawing/2014/main" id="{C0FE09E8-7BD8-DDFC-2578-289684497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959" y="193950"/>
            <a:ext cx="1509712" cy="60051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AE508E9-D42C-0C3D-E525-AF78A57462BD}"/>
              </a:ext>
            </a:extLst>
          </p:cNvPr>
          <p:cNvSpPr txBox="1"/>
          <p:nvPr/>
        </p:nvSpPr>
        <p:spPr>
          <a:xfrm>
            <a:off x="2559925" y="2296818"/>
            <a:ext cx="6160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Segoe UI" pitchFamily="34" charset="-122"/>
                <a:cs typeface="Arial" panose="020B0604020202020204" pitchFamily="34" charset="0"/>
              </a:rPr>
              <a:t>Obrigado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Segoe UI" pitchFamily="34" charset="-122"/>
                <a:cs typeface="Arial" panose="020B0604020202020204" pitchFamily="34" charset="0"/>
              </a:rPr>
              <a:t>!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304</Words>
  <Application>Microsoft Office PowerPoint</Application>
  <PresentationFormat>Apresentação na tela (16:9)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WILLE MENEZES</cp:lastModifiedBy>
  <cp:revision>2</cp:revision>
  <cp:lastPrinted>2025-06-30T16:43:34Z</cp:lastPrinted>
  <dcterms:created xsi:type="dcterms:W3CDTF">2025-06-29T22:41:33Z</dcterms:created>
  <dcterms:modified xsi:type="dcterms:W3CDTF">2025-06-30T16:43:57Z</dcterms:modified>
</cp:coreProperties>
</file>