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ACBF-3B64-9C4F-AC67-A1A53EFA1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1299-1793-AD43-84F2-8A6587FC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AACD-37DA-4644-ACEE-BE9410BD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F52B-96DF-FF45-B936-E8CCF8DD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6DDE-AF84-4D46-8EEA-023C4535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6E6B-5689-9D41-B5B6-E0A0F079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400AC-375F-9D4F-801E-9057C44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05F7-D1AE-0D4A-A6BA-FE6711F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9D4D-19D2-5B42-A5C4-ACAD654A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DD37-06B7-314F-9B9C-4B2D8171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8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CD2F3-C974-DA4F-B0FF-43873749C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0B7E3-F75E-D642-97F8-728C1B0BC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1ECF-7AFC-4E43-A4FE-A384E363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A4E1-0EB8-5B45-8609-7EF368C1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8BCF-BDC8-454D-8F3D-0865FEB0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CF10-CA95-C448-8940-A81C5D90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BC29-9C5A-494C-B43B-6F946177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BD0E-E5FA-474F-B7BC-E73B067C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9E0E-C7D0-0F49-B4D9-8A07307E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7482-FC48-BA4A-B31E-3D17F625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FB04-5041-3541-8403-1B71B9B1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04362-575B-B842-A6F2-69E2A6D8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AF51-3A8A-9543-868F-D904EA3C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F774-4973-474F-A551-350DE608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2D11-5843-7A42-AB58-19229556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2CA1-AD9A-8E4E-89B5-4583A91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064B-0D29-5949-B1C2-B3C533227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F3F9-F024-9645-8079-304FC20E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D9200-9DBF-F94E-ABFB-BD382625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E83B0-8099-6D4D-A582-7C01C668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5B068-6BBE-4549-986E-D405422B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EB21-472F-FE4B-802F-2F48E8F6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2BD9-9231-E241-A6B9-4B71E7E5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D718-03DA-1747-8291-AFA01DD6D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61654-E5FC-6547-B24B-565425CC2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C48D4-EB8D-EB40-9B22-769DE73AE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00372-A49D-C74F-A173-18A4AFF0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E3487-BDB2-8349-8DC2-832DB320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DFF57-C82F-9C47-BDBE-229E9E54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F688-231B-9F43-869E-83DF2599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85B02-3F74-F940-A182-FC466EFF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0A7D-036E-0A44-8CE7-898262EF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FCE25-5792-124B-B4F9-A9D447F1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2959D-07F4-454F-945C-034DA865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77D2A-79F5-0946-9016-494F8465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63B8E-3DE5-DC4C-9194-52BB2501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F45C-167F-6D49-94DE-5ED81220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0B3E-8577-2943-9632-72677FE4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90275-1ED7-0046-BE36-F82EDEA9B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1E690-900B-9044-9009-E6F66842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9EB5-187F-7848-966F-2BF44FDC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C09B4-438C-E949-AE8A-525AF0D0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67BD-1E26-FD4A-B2A7-0721F47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A2545-87D2-5D4A-871A-50877D9B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ABB47-4271-B94F-9497-01ACAAA3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E6DB-560E-644B-9151-CBC3B8E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38E5-7E74-3249-AB42-B3162A13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C4369-A335-2B4B-A4C5-BF69F50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61592-C11B-344A-8D12-7D8B5BF0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3D5A-7CB9-1948-838B-C514A065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93D6-B924-5147-88CE-AFECFAB9F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250A-A5BF-664F-9C07-A4AD4600B60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C829-DBDB-7949-862A-34BBE0F8F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B829-CA81-5B41-B1F3-DCC70A145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FEC27-6BBA-7543-ADEB-7A3895719882}"/>
              </a:ext>
            </a:extLst>
          </p:cNvPr>
          <p:cNvSpPr txBox="1"/>
          <p:nvPr/>
        </p:nvSpPr>
        <p:spPr>
          <a:xfrm>
            <a:off x="483475" y="1229710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Gill Sans Nova Light" panose="020B0602020104020203" pitchFamily="34" charset="0"/>
              </a:rPr>
              <a:t>chain: Ref(2)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DCC9F0-B30F-C348-B30B-68854A2A9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15635"/>
              </p:ext>
            </p:extLst>
          </p:nvPr>
        </p:nvGraphicFramePr>
        <p:xfrm>
          <a:off x="2480441" y="682856"/>
          <a:ext cx="25645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04486603"/>
                    </a:ext>
                  </a:extLst>
                </a:gridCol>
                <a:gridCol w="1345325">
                  <a:extLst>
                    <a:ext uri="{9D8B030D-6E8A-4147-A177-3AD203B41FA5}">
                      <a16:colId xmlns:a16="http://schemas.microsoft.com/office/drawing/2014/main" val="1377126433"/>
                    </a:ext>
                  </a:extLst>
                </a:gridCol>
              </a:tblGrid>
              <a:tr h="334637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67347"/>
                  </a:ext>
                </a:extLst>
              </a:tr>
              <a:tr h="33463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5977"/>
                  </a:ext>
                </a:extLst>
              </a:tr>
              <a:tr h="3346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99207"/>
                  </a:ext>
                </a:extLst>
              </a:tr>
              <a:tr h="3346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7968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1F656C-BE2D-A64E-8C3A-002F011153B7}"/>
              </a:ext>
            </a:extLst>
          </p:cNvPr>
          <p:cNvCxnSpPr>
            <a:stCxn id="4" idx="3"/>
          </p:cNvCxnSpPr>
          <p:nvPr/>
        </p:nvCxnSpPr>
        <p:spPr>
          <a:xfrm>
            <a:off x="1780368" y="1414376"/>
            <a:ext cx="763135" cy="582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54076AE3-DDEE-3F41-8542-6C123300E498}"/>
              </a:ext>
            </a:extLst>
          </p:cNvPr>
          <p:cNvSpPr/>
          <p:nvPr/>
        </p:nvSpPr>
        <p:spPr>
          <a:xfrm>
            <a:off x="4755778" y="1695412"/>
            <a:ext cx="866951" cy="418212"/>
          </a:xfrm>
          <a:custGeom>
            <a:avLst/>
            <a:gdLst>
              <a:gd name="connsiteX0" fmla="*/ 0 w 866951"/>
              <a:gd name="connsiteY0" fmla="*/ 388883 h 418212"/>
              <a:gd name="connsiteX1" fmla="*/ 714703 w 866951"/>
              <a:gd name="connsiteY1" fmla="*/ 388883 h 418212"/>
              <a:gd name="connsiteX2" fmla="*/ 809296 w 866951"/>
              <a:gd name="connsiteY2" fmla="*/ 84083 h 418212"/>
              <a:gd name="connsiteX3" fmla="*/ 10510 w 866951"/>
              <a:gd name="connsiteY3" fmla="*/ 0 h 41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51" h="418212">
                <a:moveTo>
                  <a:pt x="0" y="388883"/>
                </a:moveTo>
                <a:cubicBezTo>
                  <a:pt x="289910" y="414283"/>
                  <a:pt x="579820" y="439683"/>
                  <a:pt x="714703" y="388883"/>
                </a:cubicBezTo>
                <a:cubicBezTo>
                  <a:pt x="849586" y="338083"/>
                  <a:pt x="926661" y="148897"/>
                  <a:pt x="809296" y="84083"/>
                </a:cubicBezTo>
                <a:cubicBezTo>
                  <a:pt x="691931" y="19269"/>
                  <a:pt x="351220" y="9634"/>
                  <a:pt x="10510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1AB5A55-FEB8-F34B-8FB3-1EB14B979E94}"/>
              </a:ext>
            </a:extLst>
          </p:cNvPr>
          <p:cNvSpPr/>
          <p:nvPr/>
        </p:nvSpPr>
        <p:spPr>
          <a:xfrm>
            <a:off x="4755778" y="1180830"/>
            <a:ext cx="866951" cy="418212"/>
          </a:xfrm>
          <a:custGeom>
            <a:avLst/>
            <a:gdLst>
              <a:gd name="connsiteX0" fmla="*/ 0 w 866951"/>
              <a:gd name="connsiteY0" fmla="*/ 388883 h 418212"/>
              <a:gd name="connsiteX1" fmla="*/ 714703 w 866951"/>
              <a:gd name="connsiteY1" fmla="*/ 388883 h 418212"/>
              <a:gd name="connsiteX2" fmla="*/ 809296 w 866951"/>
              <a:gd name="connsiteY2" fmla="*/ 84083 h 418212"/>
              <a:gd name="connsiteX3" fmla="*/ 10510 w 866951"/>
              <a:gd name="connsiteY3" fmla="*/ 0 h 41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51" h="418212">
                <a:moveTo>
                  <a:pt x="0" y="388883"/>
                </a:moveTo>
                <a:cubicBezTo>
                  <a:pt x="289910" y="414283"/>
                  <a:pt x="579820" y="439683"/>
                  <a:pt x="714703" y="388883"/>
                </a:cubicBezTo>
                <a:cubicBezTo>
                  <a:pt x="849586" y="338083"/>
                  <a:pt x="926661" y="148897"/>
                  <a:pt x="809296" y="84083"/>
                </a:cubicBezTo>
                <a:cubicBezTo>
                  <a:pt x="691931" y="19269"/>
                  <a:pt x="351220" y="9634"/>
                  <a:pt x="10510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8BD02-6B70-6546-A41D-4D075A75F4FF}"/>
              </a:ext>
            </a:extLst>
          </p:cNvPr>
          <p:cNvSpPr txBox="1"/>
          <p:nvPr/>
        </p:nvSpPr>
        <p:spPr>
          <a:xfrm>
            <a:off x="483475" y="3429000"/>
            <a:ext cx="383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Gill Sans Nova Light" panose="020B0602020104020203" pitchFamily="34" charset="0"/>
              </a:rPr>
              <a:t>foo: Closure( “x”, e, { counter : Ref(0) } )</a:t>
            </a:r>
          </a:p>
          <a:p>
            <a:r>
              <a:rPr lang="en-US" dirty="0">
                <a:highlight>
                  <a:srgbClr val="FFFF00"/>
                </a:highlight>
                <a:latin typeface="Gill Sans Nova Light" panose="020B0602020104020203" pitchFamily="34" charset="0"/>
              </a:rPr>
              <a:t>y : Ref(1)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893443B-0762-E54C-BBA1-298BDC43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1350"/>
              </p:ext>
            </p:extLst>
          </p:nvPr>
        </p:nvGraphicFramePr>
        <p:xfrm>
          <a:off x="5437352" y="3363255"/>
          <a:ext cx="3580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268">
                  <a:extLst>
                    <a:ext uri="{9D8B030D-6E8A-4147-A177-3AD203B41FA5}">
                      <a16:colId xmlns:a16="http://schemas.microsoft.com/office/drawing/2014/main" val="3829767695"/>
                    </a:ext>
                  </a:extLst>
                </a:gridCol>
                <a:gridCol w="2291256">
                  <a:extLst>
                    <a:ext uri="{9D8B030D-6E8A-4147-A177-3AD203B41FA5}">
                      <a16:colId xmlns:a16="http://schemas.microsoft.com/office/drawing/2014/main" val="126025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4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8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905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2911C3-7FA4-814B-A7EB-3DB51D68FEB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930869" y="3657600"/>
            <a:ext cx="1506483" cy="261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B32F14-C1FD-274C-9A58-8B441E8636B6}"/>
              </a:ext>
            </a:extLst>
          </p:cNvPr>
          <p:cNvCxnSpPr>
            <a:cxnSpLocks/>
          </p:cNvCxnSpPr>
          <p:nvPr/>
        </p:nvCxnSpPr>
        <p:spPr>
          <a:xfrm>
            <a:off x="1418897" y="3877837"/>
            <a:ext cx="4018455" cy="494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642476-5287-0D48-B137-62E67AD7022B}"/>
              </a:ext>
            </a:extLst>
          </p:cNvPr>
          <p:cNvCxnSpPr/>
          <p:nvPr/>
        </p:nvCxnSpPr>
        <p:spPr>
          <a:xfrm>
            <a:off x="3363310" y="83031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4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01B95-E8AD-894D-9012-100BD78F81D1}"/>
              </a:ext>
            </a:extLst>
          </p:cNvPr>
          <p:cNvSpPr txBox="1"/>
          <p:nvPr/>
        </p:nvSpPr>
        <p:spPr>
          <a:xfrm>
            <a:off x="141888" y="500988"/>
            <a:ext cx="1204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Gill Sans Nova Light" panose="020B0602020104020203" pitchFamily="34" charset="0"/>
              </a:rPr>
              <a:t>x: Ref(0)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B39CD-1212-F342-9D52-E319C6332F55}"/>
              </a:ext>
            </a:extLst>
          </p:cNvPr>
          <p:cNvSpPr txBox="1"/>
          <p:nvPr/>
        </p:nvSpPr>
        <p:spPr>
          <a:xfrm>
            <a:off x="141888" y="1461417"/>
            <a:ext cx="1204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Gill Sans Nova Light" panose="020B0602020104020203" pitchFamily="34" charset="0"/>
              </a:rPr>
              <a:t>x: Ref(0)</a:t>
            </a:r>
          </a:p>
          <a:p>
            <a:r>
              <a:rPr lang="en-US" sz="2400" b="1" dirty="0">
                <a:highlight>
                  <a:srgbClr val="FFFF00"/>
                </a:highlight>
                <a:latin typeface="Gill Sans Nova Light" panose="020B0602020104020203" pitchFamily="34" charset="0"/>
              </a:rPr>
              <a:t>z: Ref(1)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68D2DEE-5CD7-DF4E-91C6-2C1CD3A83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01124"/>
              </p:ext>
            </p:extLst>
          </p:nvPr>
        </p:nvGraphicFramePr>
        <p:xfrm>
          <a:off x="1548524" y="345075"/>
          <a:ext cx="4547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41">
                  <a:extLst>
                    <a:ext uri="{9D8B030D-6E8A-4147-A177-3AD203B41FA5}">
                      <a16:colId xmlns:a16="http://schemas.microsoft.com/office/drawing/2014/main" val="3275597204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3709253098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336310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Ref.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6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134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058935-FB72-B745-B42C-DF86330C8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06752"/>
              </p:ext>
            </p:extLst>
          </p:nvPr>
        </p:nvGraphicFramePr>
        <p:xfrm>
          <a:off x="1548524" y="1320656"/>
          <a:ext cx="45474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41">
                  <a:extLst>
                    <a:ext uri="{9D8B030D-6E8A-4147-A177-3AD203B41FA5}">
                      <a16:colId xmlns:a16="http://schemas.microsoft.com/office/drawing/2014/main" val="3275597204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3709253098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336310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Ref.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6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08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063037-2CA0-5E49-B68B-86D256F92B65}"/>
              </a:ext>
            </a:extLst>
          </p:cNvPr>
          <p:cNvSpPr txBox="1"/>
          <p:nvPr/>
        </p:nvSpPr>
        <p:spPr>
          <a:xfrm>
            <a:off x="141888" y="2704576"/>
            <a:ext cx="1204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Gill Sans Nova Light" panose="020B0602020104020203" pitchFamily="34" charset="0"/>
              </a:rPr>
              <a:t>x: Ref(0)</a:t>
            </a:r>
          </a:p>
          <a:p>
            <a:r>
              <a:rPr lang="en-US" sz="2400" b="1" dirty="0">
                <a:highlight>
                  <a:srgbClr val="FFFF00"/>
                </a:highlight>
                <a:latin typeface="Gill Sans Nova Light" panose="020B0602020104020203" pitchFamily="34" charset="0"/>
              </a:rPr>
              <a:t>z: Ref(1)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1D9A4C-DD67-DC4A-BE95-6022B770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25662"/>
              </p:ext>
            </p:extLst>
          </p:nvPr>
        </p:nvGraphicFramePr>
        <p:xfrm>
          <a:off x="1548524" y="2667077"/>
          <a:ext cx="45474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41">
                  <a:extLst>
                    <a:ext uri="{9D8B030D-6E8A-4147-A177-3AD203B41FA5}">
                      <a16:colId xmlns:a16="http://schemas.microsoft.com/office/drawing/2014/main" val="3275597204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3709253098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336310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Ref.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6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08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6A71C16-ABAA-B648-A1DA-D13906087564}"/>
              </a:ext>
            </a:extLst>
          </p:cNvPr>
          <p:cNvSpPr txBox="1"/>
          <p:nvPr/>
        </p:nvSpPr>
        <p:spPr>
          <a:xfrm>
            <a:off x="141888" y="4106980"/>
            <a:ext cx="1204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Gill Sans Nova Light" panose="020B0602020104020203" pitchFamily="34" charset="0"/>
              </a:rPr>
              <a:t>x: Ref(0)</a:t>
            </a:r>
          </a:p>
          <a:p>
            <a:r>
              <a:rPr lang="en-US" sz="2400" b="1" strike="sngStrike" dirty="0">
                <a:highlight>
                  <a:srgbClr val="FFFF00"/>
                </a:highlight>
                <a:latin typeface="Gill Sans Nova Light" panose="020B0602020104020203" pitchFamily="34" charset="0"/>
              </a:rPr>
              <a:t>z: Ref(1)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274985-B49B-D443-ADDF-A68268D1D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03319"/>
              </p:ext>
            </p:extLst>
          </p:nvPr>
        </p:nvGraphicFramePr>
        <p:xfrm>
          <a:off x="1548524" y="4106980"/>
          <a:ext cx="45474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41">
                  <a:extLst>
                    <a:ext uri="{9D8B030D-6E8A-4147-A177-3AD203B41FA5}">
                      <a16:colId xmlns:a16="http://schemas.microsoft.com/office/drawing/2014/main" val="3275597204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3709253098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336310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Ref.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6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08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B3CC5F2-7B10-6742-AA0B-566F85D02B94}"/>
              </a:ext>
            </a:extLst>
          </p:cNvPr>
          <p:cNvSpPr txBox="1"/>
          <p:nvPr/>
        </p:nvSpPr>
        <p:spPr>
          <a:xfrm>
            <a:off x="129185" y="5658075"/>
            <a:ext cx="1204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Gill Sans Nova Light" panose="020B0602020104020203" pitchFamily="34" charset="0"/>
              </a:rPr>
              <a:t>x: Ref(0)</a:t>
            </a:r>
          </a:p>
          <a:p>
            <a:r>
              <a:rPr lang="en-US" sz="2400" b="1" dirty="0">
                <a:highlight>
                  <a:srgbClr val="FFFF00"/>
                </a:highlight>
                <a:latin typeface="Gill Sans Nova Light" panose="020B0602020104020203" pitchFamily="34" charset="0"/>
              </a:rPr>
              <a:t>y: Ref(1)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AD37F6-209F-7145-BD00-C674D9AB0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05465"/>
              </p:ext>
            </p:extLst>
          </p:nvPr>
        </p:nvGraphicFramePr>
        <p:xfrm>
          <a:off x="1548524" y="5658075"/>
          <a:ext cx="45474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41">
                  <a:extLst>
                    <a:ext uri="{9D8B030D-6E8A-4147-A177-3AD203B41FA5}">
                      <a16:colId xmlns:a16="http://schemas.microsoft.com/office/drawing/2014/main" val="3275597204"/>
                    </a:ext>
                  </a:extLst>
                </a:gridCol>
                <a:gridCol w="1566042">
                  <a:extLst>
                    <a:ext uri="{9D8B030D-6E8A-4147-A177-3AD203B41FA5}">
                      <a16:colId xmlns:a16="http://schemas.microsoft.com/office/drawing/2014/main" val="3709253098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336310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Ref.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6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5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0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156</Words>
  <Application>Microsoft Macintosh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Nova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Sankaranarayanan</dc:creator>
  <cp:lastModifiedBy>Sriram Sankaranarayanan</cp:lastModifiedBy>
  <cp:revision>5</cp:revision>
  <dcterms:created xsi:type="dcterms:W3CDTF">2020-10-20T18:51:08Z</dcterms:created>
  <dcterms:modified xsi:type="dcterms:W3CDTF">2020-10-22T04:13:12Z</dcterms:modified>
</cp:coreProperties>
</file>