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C061-DBDE-B843-BB65-B1584F17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97E1-EE44-F942-B4F1-699506D8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5B66-EB8D-E54B-B884-B2BAC67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A8B7-0828-524B-BD28-BEF134F5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4EDC-E634-4D40-9F77-1F96F30D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8379-D7FC-9D45-AAC1-49C75A8F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BDAC-96E7-1742-98AF-3099D7DC4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FF00-2782-7044-8BDC-244CAE9C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7F04-9D0D-2A4B-A501-628E3BE1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5DB5-7E1C-3C4D-BD1E-D40CAD2D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893C5-190D-E645-82AE-FD6C6823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745BE-87A2-C743-B153-0727CEF49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AE0D-86E5-C54C-9C79-89624A69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0183-8362-C44B-ACFD-B945C4CB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CF2A-54DF-6649-8B72-64584786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E479-8082-C248-A087-06F0E26C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17ED-FA1E-9245-967C-0C4E71CF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336C-4E75-4B4A-8A01-053FB8C3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9A7E-FDFF-954D-BD2D-D073482C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4E89-7D42-0743-A17E-11A4E9A0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4EF6-FCA1-4A44-8694-A1C1B84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2FFB-D2F9-AC4F-9383-F3A2F41F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E846-5F0F-EE4C-82B5-F987773E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9D49-B0F5-C640-A6EB-5785BD2C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33A9D-0CE6-894B-91AC-0F8DFEF3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16DD-20CD-3C42-AD11-D97F8354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58E1F-31A6-954D-9C5B-D1137BD1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EF3E1-A12A-D347-B56F-3F21622B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4D7A2-8E67-4E42-A6D9-8AFC0475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B4111-387F-CE42-8496-7D58329E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883E-9150-1848-8C92-246BC84B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394E-A00E-7F48-93D9-20CD5973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9D3E3-FC7A-814E-BB12-B63D0279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EB063-B434-F548-82C9-E8E39FCD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D0921-4129-6949-B4A9-994DEF4F0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5A89E-4E9B-6A45-86C6-66B1C9B2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0EB4-4CF8-BE41-963A-56BB539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905CD-AF41-AA45-ABED-F2A5EC7B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06CAA-E1E7-2E4F-A009-C975A5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A1B1-6612-1348-BD4F-225D27D8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5C6F0-8853-6F45-9B2A-136B681F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1B81-BDE7-1C48-82CE-8B1A18DF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F8FE6-C417-C740-8CA1-38894BF4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E434D-AD65-FA44-8609-ADE24004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F55E2-E5C0-F14F-927A-694AC3D2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1583-3A5F-484C-9A41-B66A83D5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DD89-C5EC-A243-9DFC-0195D37A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762E-0214-F349-9327-04585C2E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277FF-7974-0D4C-A995-7B91EA7E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AEC4B-C7C1-D142-BD53-D59880C7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B5B5-1E4E-284C-92B0-BC2D2FD4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53AA-E4E5-CE4D-ACD3-85D97CE6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7264-9B57-E54D-B8B3-764D5B06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50874-AFE2-8649-A66C-CE582A5DA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E37A-8338-5243-AFE0-BA2893DC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60A8-2124-7C4B-B12B-D20E3337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6D41-8A24-5543-9C8C-C68BB3B1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C214-0C42-8B45-AC27-79E251B2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23EC1-50F8-AD4B-8AD2-C218AA99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934BA-9C68-2C4D-88FF-605EAD22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A268-D6FD-3344-9186-FC83879BE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B1AF-95BC-CE4F-99F1-C81547B7E297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9B96-921B-5742-A12A-178CA3DCB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307A-D6ED-DB45-B273-6CEA597EB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9278-70D3-7E49-A704-E7E92469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AE8-522B-9546-A6CB-B36A468F4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Project in IntelliJ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FBDFD-955F-0D4D-8DEB-5B9E414ED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3155</a:t>
            </a:r>
          </a:p>
        </p:txBody>
      </p:sp>
    </p:spTree>
    <p:extLst>
      <p:ext uri="{BB962C8B-B14F-4D97-AF65-F5344CB8AC3E}">
        <p14:creationId xmlns:p14="http://schemas.microsoft.com/office/powerpoint/2010/main" val="421940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D56F-BE01-644F-8E78-90DF6BD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IntelliJ IDEA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CEBE8A-8EB1-BB4C-8824-78BFA682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1671328"/>
            <a:ext cx="5767001" cy="459625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C48FB8A-09CA-9D45-B764-0B3F047ABE4F}"/>
              </a:ext>
            </a:extLst>
          </p:cNvPr>
          <p:cNvSpPr/>
          <p:nvPr/>
        </p:nvSpPr>
        <p:spPr>
          <a:xfrm>
            <a:off x="4003589" y="1828800"/>
            <a:ext cx="1210962" cy="605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42F3E-C23D-034F-878F-39A938E77E44}"/>
              </a:ext>
            </a:extLst>
          </p:cNvPr>
          <p:cNvSpPr txBox="1"/>
          <p:nvPr/>
        </p:nvSpPr>
        <p:spPr>
          <a:xfrm>
            <a:off x="4760844" y="2387727"/>
            <a:ext cx="21082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on New Project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F8D3C8-2F98-484A-8BA5-1C908458DCF5}"/>
              </a:ext>
            </a:extLst>
          </p:cNvPr>
          <p:cNvSpPr/>
          <p:nvPr/>
        </p:nvSpPr>
        <p:spPr>
          <a:xfrm>
            <a:off x="838200" y="1828800"/>
            <a:ext cx="1210962" cy="6054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D604-B93F-E642-BA34-39374778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Scala/SBT project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633313-8766-B84C-9918-27A8283F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0" y="1648834"/>
            <a:ext cx="6131698" cy="48440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6CC52F2-883E-2F47-AB29-BCD12B869B17}"/>
              </a:ext>
            </a:extLst>
          </p:cNvPr>
          <p:cNvSpPr/>
          <p:nvPr/>
        </p:nvSpPr>
        <p:spPr>
          <a:xfrm>
            <a:off x="1815907" y="1805967"/>
            <a:ext cx="1483885" cy="407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7E7216-5848-C94C-B9B8-D83C5C9AF44E}"/>
              </a:ext>
            </a:extLst>
          </p:cNvPr>
          <p:cNvSpPr/>
          <p:nvPr/>
        </p:nvSpPr>
        <p:spPr>
          <a:xfrm>
            <a:off x="397565" y="4463028"/>
            <a:ext cx="1570384" cy="407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19F3A0-BE09-2E41-A513-B6E60C1D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9" y="584819"/>
            <a:ext cx="7218458" cy="56883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877E8C-22D4-D148-95AA-63BE89296819}"/>
              </a:ext>
            </a:extLst>
          </p:cNvPr>
          <p:cNvSpPr/>
          <p:nvPr/>
        </p:nvSpPr>
        <p:spPr>
          <a:xfrm>
            <a:off x="7116551" y="1045490"/>
            <a:ext cx="347870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0FC461-1D75-9148-BB40-7A091FF4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6" y="1601544"/>
            <a:ext cx="4622800" cy="2514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186169E-7F12-B442-A1BD-A18C42AAD6E3}"/>
              </a:ext>
            </a:extLst>
          </p:cNvPr>
          <p:cNvSpPr/>
          <p:nvPr/>
        </p:nvSpPr>
        <p:spPr>
          <a:xfrm>
            <a:off x="8223793" y="2375451"/>
            <a:ext cx="1218381" cy="2882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817E1-81A7-C040-BF4D-D26DB400635C}"/>
              </a:ext>
            </a:extLst>
          </p:cNvPr>
          <p:cNvSpPr txBox="1"/>
          <p:nvPr/>
        </p:nvSpPr>
        <p:spPr>
          <a:xfrm>
            <a:off x="9097407" y="2769037"/>
            <a:ext cx="289335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Important: Make sure that</a:t>
            </a:r>
          </a:p>
          <a:p>
            <a:r>
              <a:rPr lang="en-US" dirty="0"/>
              <a:t>the directory you choose has</a:t>
            </a:r>
          </a:p>
          <a:p>
            <a:r>
              <a:rPr lang="en-US" dirty="0"/>
              <a:t>the </a:t>
            </a:r>
            <a:r>
              <a:rPr lang="en-US" dirty="0" err="1"/>
              <a:t>build.sbt</a:t>
            </a:r>
            <a:r>
              <a:rPr lang="en-US" dirty="0"/>
              <a:t> file in it.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03702F-EB28-D048-904C-900BE94350FB}"/>
              </a:ext>
            </a:extLst>
          </p:cNvPr>
          <p:cNvSpPr/>
          <p:nvPr/>
        </p:nvSpPr>
        <p:spPr>
          <a:xfrm>
            <a:off x="1235898" y="1323517"/>
            <a:ext cx="2352127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66751-A31E-5C43-88D1-A2AB38D2BEFE}"/>
              </a:ext>
            </a:extLst>
          </p:cNvPr>
          <p:cNvSpPr txBox="1"/>
          <p:nvPr/>
        </p:nvSpPr>
        <p:spPr>
          <a:xfrm>
            <a:off x="3276142" y="1740357"/>
            <a:ext cx="4249818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Important: Java version may</a:t>
            </a:r>
          </a:p>
          <a:p>
            <a:r>
              <a:rPr lang="en-US" dirty="0"/>
              <a:t>matter. We are not sure about</a:t>
            </a:r>
          </a:p>
          <a:p>
            <a:r>
              <a:rPr lang="en-US" dirty="0"/>
              <a:t>compatibility. Suggested: JDK 1.8 or JDK 1.13</a:t>
            </a:r>
          </a:p>
        </p:txBody>
      </p:sp>
    </p:spTree>
    <p:extLst>
      <p:ext uri="{BB962C8B-B14F-4D97-AF65-F5344CB8AC3E}">
        <p14:creationId xmlns:p14="http://schemas.microsoft.com/office/powerpoint/2010/main" val="16491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AEA82C8-BAA2-E94B-BD03-DB574884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2" y="549270"/>
            <a:ext cx="2398591" cy="371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66BAD-B81C-D644-9445-F8DDA91F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2664EB5-13EB-1E4E-9085-FD0DF197E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0" y="4463905"/>
            <a:ext cx="11817460" cy="17821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D46A44-BB06-8844-A063-7D3EB9ECC991}"/>
              </a:ext>
            </a:extLst>
          </p:cNvPr>
          <p:cNvSpPr/>
          <p:nvPr/>
        </p:nvSpPr>
        <p:spPr>
          <a:xfrm>
            <a:off x="187270" y="4682863"/>
            <a:ext cx="2352127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2F114-FD0C-5541-9050-60CD0518629A}"/>
              </a:ext>
            </a:extLst>
          </p:cNvPr>
          <p:cNvSpPr txBox="1"/>
          <p:nvPr/>
        </p:nvSpPr>
        <p:spPr>
          <a:xfrm>
            <a:off x="642551" y="5356332"/>
            <a:ext cx="708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It may take 2-3 minutes to load. But should not take much more than that.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AD86AB-5045-3B4E-9537-13D83157B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70" y="488106"/>
            <a:ext cx="3118138" cy="391709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B89186F-B3FF-4C49-9306-EBB05BE7781E}"/>
              </a:ext>
            </a:extLst>
          </p:cNvPr>
          <p:cNvSpPr/>
          <p:nvPr/>
        </p:nvSpPr>
        <p:spPr>
          <a:xfrm>
            <a:off x="0" y="455469"/>
            <a:ext cx="2352127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6F05-EA05-954B-94AF-4D6F32F4D509}"/>
              </a:ext>
            </a:extLst>
          </p:cNvPr>
          <p:cNvSpPr txBox="1"/>
          <p:nvPr/>
        </p:nvSpPr>
        <p:spPr>
          <a:xfrm>
            <a:off x="1108448" y="196886"/>
            <a:ext cx="313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Click on project tab to examine </a:t>
            </a:r>
          </a:p>
          <a:p>
            <a:r>
              <a:rPr lang="en-US" dirty="0">
                <a:highlight>
                  <a:srgbClr val="FFFF00"/>
                </a:highlight>
              </a:rPr>
              <a:t>the directory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C72D7-334F-E04F-9EF0-DDF93704DB88}"/>
              </a:ext>
            </a:extLst>
          </p:cNvPr>
          <p:cNvSpPr txBox="1"/>
          <p:nvPr/>
        </p:nvSpPr>
        <p:spPr>
          <a:xfrm>
            <a:off x="2067697" y="1441146"/>
            <a:ext cx="25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Look under directory </a:t>
            </a:r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>
                <a:highlight>
                  <a:srgbClr val="FFFF00"/>
                </a:highlight>
              </a:rPr>
              <a:t>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CE02A-744F-114A-BEFF-C42AE0C0E1F3}"/>
              </a:ext>
            </a:extLst>
          </p:cNvPr>
          <p:cNvSpPr txBox="1"/>
          <p:nvPr/>
        </p:nvSpPr>
        <p:spPr>
          <a:xfrm>
            <a:off x="2217072" y="2628916"/>
            <a:ext cx="25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Look under directory test/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B8674-48A9-0B4C-BE6D-652946B5CF15}"/>
              </a:ext>
            </a:extLst>
          </p:cNvPr>
          <p:cNvSpPr txBox="1"/>
          <p:nvPr/>
        </p:nvSpPr>
        <p:spPr>
          <a:xfrm>
            <a:off x="6798022" y="843217"/>
            <a:ext cx="5139548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file </a:t>
            </a:r>
            <a:r>
              <a:rPr lang="en-US" dirty="0" err="1"/>
              <a:t>StackMachineTest</a:t>
            </a:r>
            <a:r>
              <a:rPr lang="en-US" dirty="0"/>
              <a:t> under “test”</a:t>
            </a:r>
          </a:p>
          <a:p>
            <a:endParaRPr lang="en-US" dirty="0"/>
          </a:p>
          <a:p>
            <a:r>
              <a:rPr lang="en-US" dirty="0"/>
              <a:t>If you see green arrows, you can click on them to run</a:t>
            </a:r>
          </a:p>
          <a:p>
            <a:r>
              <a:rPr lang="en-US" dirty="0"/>
              <a:t>tests.</a:t>
            </a:r>
          </a:p>
          <a:p>
            <a:endParaRPr lang="en-US" dirty="0"/>
          </a:p>
          <a:p>
            <a:r>
              <a:rPr lang="en-US" dirty="0"/>
              <a:t>Same for </a:t>
            </a:r>
            <a:r>
              <a:rPr lang="en-US" dirty="0" err="1"/>
              <a:t>CompilerTest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7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341C39-BBA8-A548-9016-638BCB1BD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94"/>
          <a:stretch/>
        </p:blipFill>
        <p:spPr>
          <a:xfrm>
            <a:off x="56346" y="1093573"/>
            <a:ext cx="12079308" cy="4670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9C71-7348-1D45-890A-8A862D354A03}"/>
              </a:ext>
            </a:extLst>
          </p:cNvPr>
          <p:cNvSpPr txBox="1"/>
          <p:nvPr/>
        </p:nvSpPr>
        <p:spPr>
          <a:xfrm>
            <a:off x="1356626" y="531341"/>
            <a:ext cx="46266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You would expect to fail all the tests starting out.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201D3-9AB8-AA41-8A6F-E94A5293543E}"/>
              </a:ext>
            </a:extLst>
          </p:cNvPr>
          <p:cNvSpPr txBox="1"/>
          <p:nvPr/>
        </p:nvSpPr>
        <p:spPr>
          <a:xfrm>
            <a:off x="6462584" y="1093573"/>
            <a:ext cx="23804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will complain about : </a:t>
            </a:r>
          </a:p>
        </p:txBody>
      </p:sp>
    </p:spTree>
    <p:extLst>
      <p:ext uri="{BB962C8B-B14F-4D97-AF65-F5344CB8AC3E}">
        <p14:creationId xmlns:p14="http://schemas.microsoft.com/office/powerpoint/2010/main" val="221532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9710-2F68-BD46-ACEE-96F8A208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green arrow does not appear automatically?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F0942B-BA10-6044-A1B6-E6439986E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308918" y="1601544"/>
            <a:ext cx="10515599" cy="52436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6DABF2-CFAD-7C4A-9DBD-265711367006}"/>
              </a:ext>
            </a:extLst>
          </p:cNvPr>
          <p:cNvSpPr/>
          <p:nvPr/>
        </p:nvSpPr>
        <p:spPr>
          <a:xfrm>
            <a:off x="4275437" y="6289143"/>
            <a:ext cx="951471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7A0DB-3FCC-EC43-8CEB-10E8B355C9D7}"/>
              </a:ext>
            </a:extLst>
          </p:cNvPr>
          <p:cNvSpPr txBox="1"/>
          <p:nvPr/>
        </p:nvSpPr>
        <p:spPr>
          <a:xfrm>
            <a:off x="5226908" y="5301602"/>
            <a:ext cx="4513543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on this little tab at the bottom “</a:t>
            </a:r>
            <a:r>
              <a:rPr lang="en-US" dirty="0" err="1"/>
              <a:t>sbt</a:t>
            </a:r>
            <a:r>
              <a:rPr lang="en-US" dirty="0"/>
              <a:t> shell”</a:t>
            </a:r>
          </a:p>
          <a:p>
            <a:r>
              <a:rPr lang="en-US" dirty="0"/>
              <a:t>Wait for 2-3 minutes to load</a:t>
            </a:r>
          </a:p>
          <a:p>
            <a:r>
              <a:rPr lang="en-US" dirty="0"/>
              <a:t>You will see a prompt “&gt;”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E8C581-68A7-6641-B0DF-0D5B683FC43A}"/>
              </a:ext>
            </a:extLst>
          </p:cNvPr>
          <p:cNvSpPr/>
          <p:nvPr/>
        </p:nvSpPr>
        <p:spPr>
          <a:xfrm>
            <a:off x="543697" y="5696465"/>
            <a:ext cx="1371600" cy="4819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4FA8-E987-CE46-BA5E-275341CE4F5B}"/>
              </a:ext>
            </a:extLst>
          </p:cNvPr>
          <p:cNvSpPr txBox="1"/>
          <p:nvPr/>
        </p:nvSpPr>
        <p:spPr>
          <a:xfrm>
            <a:off x="1890584" y="5301602"/>
            <a:ext cx="25708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“test”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31951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EADA-8838-1E4D-A535-E4B43653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189F-3637-604F-AC67-027957B6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version is incompatible (Not JDK 1.8 or JDK 1.11)</a:t>
            </a:r>
          </a:p>
          <a:p>
            <a:pPr lvl="1"/>
            <a:r>
              <a:rPr lang="en-US" dirty="0"/>
              <a:t>You will get an error that says something like “Package URI not valid”.</a:t>
            </a:r>
          </a:p>
          <a:p>
            <a:pPr lvl="1"/>
            <a:endParaRPr lang="en-US" dirty="0"/>
          </a:p>
          <a:p>
            <a:r>
              <a:rPr lang="en-US" dirty="0"/>
              <a:t>Top-Level does not have </a:t>
            </a:r>
            <a:r>
              <a:rPr lang="en-US" dirty="0" err="1"/>
              <a:t>build.sbt</a:t>
            </a:r>
            <a:endParaRPr lang="en-US" dirty="0"/>
          </a:p>
          <a:p>
            <a:pPr lvl="1"/>
            <a:r>
              <a:rPr lang="en-US" dirty="0"/>
              <a:t>You will not be able to load the project or get the SBT shell to appear.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6525-FA32-394F-A06B-B45092E1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71866"/>
            <a:ext cx="10515600" cy="1325563"/>
          </a:xfrm>
        </p:spPr>
        <p:txBody>
          <a:bodyPr/>
          <a:lstStyle/>
          <a:p>
            <a:r>
              <a:rPr lang="en-US" dirty="0"/>
              <a:t>Submitting the Project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0F974F-17E2-FA44-83EB-BCB7A24BF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94"/>
          <a:stretch/>
        </p:blipFill>
        <p:spPr>
          <a:xfrm>
            <a:off x="6810977" y="393142"/>
            <a:ext cx="3914689" cy="36317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241CCF-1898-2D42-8B12-0AA2B0FB4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6" r="5491" b="19982"/>
          <a:stretch/>
        </p:blipFill>
        <p:spPr>
          <a:xfrm>
            <a:off x="1151925" y="4252997"/>
            <a:ext cx="9122032" cy="22118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E6C79C-474D-6A49-95B1-A13C79C8E72C}"/>
              </a:ext>
            </a:extLst>
          </p:cNvPr>
          <p:cNvSpPr/>
          <p:nvPr/>
        </p:nvSpPr>
        <p:spPr>
          <a:xfrm>
            <a:off x="9527059" y="3429000"/>
            <a:ext cx="951471" cy="5560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BF7BBA-8497-6D42-9D9A-DBF2AAD8B97E}"/>
              </a:ext>
            </a:extLst>
          </p:cNvPr>
          <p:cNvSpPr/>
          <p:nvPr/>
        </p:nvSpPr>
        <p:spPr>
          <a:xfrm>
            <a:off x="6907848" y="3177661"/>
            <a:ext cx="2261286" cy="4819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76274-9EE2-6C48-B4F3-558159112D05}"/>
              </a:ext>
            </a:extLst>
          </p:cNvPr>
          <p:cNvSpPr txBox="1"/>
          <p:nvPr/>
        </p:nvSpPr>
        <p:spPr>
          <a:xfrm>
            <a:off x="10577384" y="3188043"/>
            <a:ext cx="15049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SBT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6B393-805C-A647-AF3D-5423D7B02DC5}"/>
              </a:ext>
            </a:extLst>
          </p:cNvPr>
          <p:cNvSpPr txBox="1"/>
          <p:nvPr/>
        </p:nvSpPr>
        <p:spPr>
          <a:xfrm>
            <a:off x="6810977" y="2513137"/>
            <a:ext cx="45964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“</a:t>
            </a:r>
            <a:r>
              <a:rPr lang="en-US" dirty="0" err="1"/>
              <a:t>checkAndZipSubmission</a:t>
            </a:r>
            <a:r>
              <a:rPr lang="en-US" dirty="0"/>
              <a:t>” (case sensitive)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A758D0-82CF-F14D-A48F-064F2ECA033D}"/>
              </a:ext>
            </a:extLst>
          </p:cNvPr>
          <p:cNvSpPr/>
          <p:nvPr/>
        </p:nvSpPr>
        <p:spPr>
          <a:xfrm>
            <a:off x="1356499" y="5395441"/>
            <a:ext cx="9122031" cy="4819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67B48-6C08-9A4B-BBD8-66063C84CB23}"/>
              </a:ext>
            </a:extLst>
          </p:cNvPr>
          <p:cNvSpPr txBox="1"/>
          <p:nvPr/>
        </p:nvSpPr>
        <p:spPr>
          <a:xfrm>
            <a:off x="2428448" y="4802018"/>
            <a:ext cx="31239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Upload </a:t>
            </a:r>
            <a:r>
              <a:rPr lang="en-US" dirty="0" err="1"/>
              <a:t>submission.zip</a:t>
            </a:r>
            <a:r>
              <a:rPr lang="en-US" dirty="0"/>
              <a:t> to canvas</a:t>
            </a:r>
          </a:p>
        </p:txBody>
      </p:sp>
    </p:spTree>
    <p:extLst>
      <p:ext uri="{BB962C8B-B14F-4D97-AF65-F5344CB8AC3E}">
        <p14:creationId xmlns:p14="http://schemas.microsoft.com/office/powerpoint/2010/main" val="393121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Setting up Project in IntelliJ</vt:lpstr>
      <vt:lpstr>Open IntelliJ IDEA</vt:lpstr>
      <vt:lpstr>Choose a Scala/SBT project</vt:lpstr>
      <vt:lpstr>PowerPoint Presentation</vt:lpstr>
      <vt:lpstr>PowerPoint Presentation</vt:lpstr>
      <vt:lpstr>PowerPoint Presentation</vt:lpstr>
      <vt:lpstr>If green arrow does not appear automatically?</vt:lpstr>
      <vt:lpstr>Common Issues</vt:lpstr>
      <vt:lpstr>Submitting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Project in IntelliJ</dc:title>
  <dc:creator>Sriram Sankaranarayanan</dc:creator>
  <cp:lastModifiedBy>Tianhan Lu</cp:lastModifiedBy>
  <cp:revision>7</cp:revision>
  <dcterms:created xsi:type="dcterms:W3CDTF">2021-02-23T16:56:05Z</dcterms:created>
  <dcterms:modified xsi:type="dcterms:W3CDTF">2021-02-23T22:17:19Z</dcterms:modified>
</cp:coreProperties>
</file>