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20" autoAdjust="0"/>
  </p:normalViewPr>
  <p:slideViewPr>
    <p:cSldViewPr snapToGrid="0" snapToObjects="1">
      <p:cViewPr varScale="1">
        <p:scale>
          <a:sx n="103" d="100"/>
          <a:sy n="103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C620-28D9-B64B-8EFA-BBC1B8CD66DC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C0C8-EFA4-5144-ABBD-8120A654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22 at 9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03"/>
            <a:ext cx="4774844" cy="1440208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creen Shot 2015-04-22 at 9.3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" y="1968084"/>
            <a:ext cx="3755071" cy="114738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988527" y="416670"/>
            <a:ext cx="415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77911"/>
                </a:solidFill>
              </a:rPr>
              <a:t>Our system allows volunteers and administrators to create, manage, and report medical appointments and car reservations for over fifty residents</a:t>
            </a:r>
            <a:endParaRPr lang="en-US" dirty="0">
              <a:solidFill>
                <a:srgbClr val="177911"/>
              </a:solidFill>
            </a:endParaRPr>
          </a:p>
        </p:txBody>
      </p:sp>
      <p:pic>
        <p:nvPicPr>
          <p:cNvPr id="4" name="Picture 3" descr="Screen Shot 2015-04-22 at 9.25.1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9" r="34768"/>
          <a:stretch/>
        </p:blipFill>
        <p:spPr>
          <a:xfrm>
            <a:off x="3828411" y="1898032"/>
            <a:ext cx="5315589" cy="136378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7" name="Picture 6" descr="Screen Shot 2015-04-22 at 9.32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" y="3427700"/>
            <a:ext cx="8148713" cy="343030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00288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Domenic Puzio</dc:creator>
  <cp:lastModifiedBy>Domenic Puzio</cp:lastModifiedBy>
  <cp:revision>3</cp:revision>
  <dcterms:created xsi:type="dcterms:W3CDTF">2015-04-23T01:16:20Z</dcterms:created>
  <dcterms:modified xsi:type="dcterms:W3CDTF">2015-04-23T01:53:00Z</dcterms:modified>
</cp:coreProperties>
</file>