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172" autoAdjust="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D63D1-D3E1-4B4D-90B8-FC7B61DD369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039A6-E0D5-4B42-8BF2-B030B2F0A8A1}">
      <dgm:prSet/>
      <dgm:spPr/>
      <dgm:t>
        <a:bodyPr/>
        <a:lstStyle/>
        <a:p>
          <a:r>
            <a:rPr lang="en-BE"/>
            <a:t>Haalbaarheidsonderzoek</a:t>
          </a:r>
        </a:p>
      </dgm:t>
    </dgm:pt>
    <dgm:pt modelId="{3F6F922A-85C6-4D62-A8EF-40CDA2D03494}" type="parTrans" cxnId="{D6145AA9-1AA6-453A-9736-E670C49D905D}">
      <dgm:prSet/>
      <dgm:spPr/>
      <dgm:t>
        <a:bodyPr/>
        <a:lstStyle/>
        <a:p>
          <a:endParaRPr lang="en-US"/>
        </a:p>
      </dgm:t>
    </dgm:pt>
    <dgm:pt modelId="{6ADA9DA8-B276-4E8E-A31F-508A34498F0D}" type="sibTrans" cxnId="{D6145AA9-1AA6-453A-9736-E670C49D905D}">
      <dgm:prSet/>
      <dgm:spPr/>
      <dgm:t>
        <a:bodyPr/>
        <a:lstStyle/>
        <a:p>
          <a:endParaRPr lang="en-US"/>
        </a:p>
      </dgm:t>
    </dgm:pt>
    <dgm:pt modelId="{ADF7649C-4B91-4078-898E-8632AC8F29F8}">
      <dgm:prSet/>
      <dgm:spPr/>
      <dgm:t>
        <a:bodyPr/>
        <a:lstStyle/>
        <a:p>
          <a:r>
            <a:rPr lang="en-BE" dirty="0"/>
            <a:t>MEMS </a:t>
          </a:r>
          <a:r>
            <a:rPr lang="en-BE" dirty="0" err="1"/>
            <a:t>technologie</a:t>
          </a:r>
          <a:r>
            <a:rPr lang="en-BE" dirty="0"/>
            <a:t> in pro audio</a:t>
          </a:r>
          <a:endParaRPr lang="en-US" dirty="0"/>
        </a:p>
      </dgm:t>
    </dgm:pt>
    <dgm:pt modelId="{14AEE304-A87A-425C-8655-630688628F8F}" type="parTrans" cxnId="{74E6002D-6A67-4FFE-98F5-8D497A09BF3E}">
      <dgm:prSet/>
      <dgm:spPr/>
      <dgm:t>
        <a:bodyPr/>
        <a:lstStyle/>
        <a:p>
          <a:endParaRPr lang="en-US"/>
        </a:p>
      </dgm:t>
    </dgm:pt>
    <dgm:pt modelId="{A39DA8F5-F434-4C16-A239-6509C849EB07}" type="sibTrans" cxnId="{74E6002D-6A67-4FFE-98F5-8D497A09BF3E}">
      <dgm:prSet/>
      <dgm:spPr/>
      <dgm:t>
        <a:bodyPr/>
        <a:lstStyle/>
        <a:p>
          <a:endParaRPr lang="en-US"/>
        </a:p>
      </dgm:t>
    </dgm:pt>
    <dgm:pt modelId="{8CA86CD7-5E6C-4233-88CA-9E12FD00C2A6}">
      <dgm:prSet/>
      <dgm:spPr/>
      <dgm:t>
        <a:bodyPr/>
        <a:lstStyle/>
        <a:p>
          <a:r>
            <a:rPr lang="en-BE" dirty="0"/>
            <a:t>Product </a:t>
          </a:r>
          <a:r>
            <a:rPr lang="en-BE" dirty="0" err="1"/>
            <a:t>ontwikkelen</a:t>
          </a:r>
          <a:endParaRPr lang="en-US" dirty="0"/>
        </a:p>
      </dgm:t>
    </dgm:pt>
    <dgm:pt modelId="{47C9F25A-4C12-4C54-8F62-B99C32DC7A87}" type="parTrans" cxnId="{5138F060-E379-4ECA-B160-BF2881EAFB52}">
      <dgm:prSet/>
      <dgm:spPr/>
      <dgm:t>
        <a:bodyPr/>
        <a:lstStyle/>
        <a:p>
          <a:endParaRPr lang="en-US"/>
        </a:p>
      </dgm:t>
    </dgm:pt>
    <dgm:pt modelId="{25D213C8-CD7E-4FFD-8414-AE1EDCCB91B1}" type="sibTrans" cxnId="{5138F060-E379-4ECA-B160-BF2881EAFB52}">
      <dgm:prSet/>
      <dgm:spPr/>
      <dgm:t>
        <a:bodyPr/>
        <a:lstStyle/>
        <a:p>
          <a:endParaRPr lang="en-US"/>
        </a:p>
      </dgm:t>
    </dgm:pt>
    <dgm:pt modelId="{CDC196EC-7E17-485D-9295-445D84563593}">
      <dgm:prSet/>
      <dgm:spPr/>
      <dgm:t>
        <a:bodyPr/>
        <a:lstStyle/>
        <a:p>
          <a:r>
            <a:rPr lang="nl-BE" dirty="0"/>
            <a:t>B</a:t>
          </a:r>
          <a:r>
            <a:rPr lang="en-BE" dirty="0" err="1"/>
            <a:t>erekeningen</a:t>
          </a:r>
          <a:endParaRPr lang="en-US" dirty="0"/>
        </a:p>
      </dgm:t>
    </dgm:pt>
    <dgm:pt modelId="{B990FAE4-F9D6-43B1-812C-84F3EFF47844}" type="parTrans" cxnId="{37442D52-DD41-42B7-A376-66F5D5FB5428}">
      <dgm:prSet/>
      <dgm:spPr/>
      <dgm:t>
        <a:bodyPr/>
        <a:lstStyle/>
        <a:p>
          <a:endParaRPr lang="en-US"/>
        </a:p>
      </dgm:t>
    </dgm:pt>
    <dgm:pt modelId="{BD6444FE-80D9-4909-A16D-6DB59DFA4DC8}" type="sibTrans" cxnId="{37442D52-DD41-42B7-A376-66F5D5FB5428}">
      <dgm:prSet/>
      <dgm:spPr/>
      <dgm:t>
        <a:bodyPr/>
        <a:lstStyle/>
        <a:p>
          <a:endParaRPr lang="en-US"/>
        </a:p>
      </dgm:t>
    </dgm:pt>
    <dgm:pt modelId="{24EE4B4E-C571-4D73-A85B-CA54FE97F0DC}">
      <dgm:prSet/>
      <dgm:spPr/>
      <dgm:t>
        <a:bodyPr/>
        <a:lstStyle/>
        <a:p>
          <a:r>
            <a:rPr lang="nl-BE"/>
            <a:t>O</a:t>
          </a:r>
          <a:r>
            <a:rPr lang="en-BE"/>
            <a:t>ntwerpen</a:t>
          </a:r>
          <a:endParaRPr lang="en-US"/>
        </a:p>
      </dgm:t>
    </dgm:pt>
    <dgm:pt modelId="{C861EDFD-1DC8-4904-BC87-E02035A81E8B}" type="parTrans" cxnId="{301B973A-96BD-42A3-894B-1AA24FC71D75}">
      <dgm:prSet/>
      <dgm:spPr/>
      <dgm:t>
        <a:bodyPr/>
        <a:lstStyle/>
        <a:p>
          <a:endParaRPr lang="en-US"/>
        </a:p>
      </dgm:t>
    </dgm:pt>
    <dgm:pt modelId="{07510B18-2D7C-4D27-9B62-2DA0422B93AF}" type="sibTrans" cxnId="{301B973A-96BD-42A3-894B-1AA24FC71D75}">
      <dgm:prSet/>
      <dgm:spPr/>
      <dgm:t>
        <a:bodyPr/>
        <a:lstStyle/>
        <a:p>
          <a:endParaRPr lang="en-US"/>
        </a:p>
      </dgm:t>
    </dgm:pt>
    <dgm:pt modelId="{E715166A-EC20-4B63-B74C-B185048894AC}">
      <dgm:prSet/>
      <dgm:spPr/>
      <dgm:t>
        <a:bodyPr/>
        <a:lstStyle/>
        <a:p>
          <a:r>
            <a:rPr lang="en-BE"/>
            <a:t>Produceren</a:t>
          </a:r>
          <a:endParaRPr lang="en-US"/>
        </a:p>
      </dgm:t>
    </dgm:pt>
    <dgm:pt modelId="{6ED5445F-7271-40BC-B689-7C4DAF01FFD5}" type="parTrans" cxnId="{0B6050C3-F183-4928-A41D-2C46D0873089}">
      <dgm:prSet/>
      <dgm:spPr/>
      <dgm:t>
        <a:bodyPr/>
        <a:lstStyle/>
        <a:p>
          <a:endParaRPr lang="en-US"/>
        </a:p>
      </dgm:t>
    </dgm:pt>
    <dgm:pt modelId="{F562CB5E-8D2D-44A4-9362-99DE8AE1C7DF}" type="sibTrans" cxnId="{0B6050C3-F183-4928-A41D-2C46D0873089}">
      <dgm:prSet/>
      <dgm:spPr/>
      <dgm:t>
        <a:bodyPr/>
        <a:lstStyle/>
        <a:p>
          <a:endParaRPr lang="en-US"/>
        </a:p>
      </dgm:t>
    </dgm:pt>
    <dgm:pt modelId="{85080A37-C7C2-444B-9263-864C736C0DDB}">
      <dgm:prSet/>
      <dgm:spPr/>
      <dgm:t>
        <a:bodyPr/>
        <a:lstStyle/>
        <a:p>
          <a:r>
            <a:rPr lang="en-BE" dirty="0" err="1"/>
            <a:t>Metingen</a:t>
          </a:r>
          <a:endParaRPr lang="en-US" dirty="0"/>
        </a:p>
      </dgm:t>
    </dgm:pt>
    <dgm:pt modelId="{4015F5FC-065C-4241-BA11-C2BDD01A319F}" type="parTrans" cxnId="{0DB010DE-23B4-4F94-8301-DCE66B1B5666}">
      <dgm:prSet/>
      <dgm:spPr/>
    </dgm:pt>
    <dgm:pt modelId="{D6CDC2FD-A21C-4D67-8381-8160888F2B1D}" type="sibTrans" cxnId="{0DB010DE-23B4-4F94-8301-DCE66B1B5666}">
      <dgm:prSet/>
      <dgm:spPr/>
    </dgm:pt>
    <dgm:pt modelId="{8AAC1079-2829-4567-B915-57E392704AC8}" type="pres">
      <dgm:prSet presAssocID="{7E1D63D1-D3E1-4B4D-90B8-FC7B61DD3696}" presName="linear" presStyleCnt="0">
        <dgm:presLayoutVars>
          <dgm:dir/>
          <dgm:animLvl val="lvl"/>
          <dgm:resizeHandles val="exact"/>
        </dgm:presLayoutVars>
      </dgm:prSet>
      <dgm:spPr/>
    </dgm:pt>
    <dgm:pt modelId="{5DDFBA85-9E99-4862-8A63-3091929DCAA2}" type="pres">
      <dgm:prSet presAssocID="{71A039A6-E0D5-4B42-8BF2-B030B2F0A8A1}" presName="parentLin" presStyleCnt="0"/>
      <dgm:spPr/>
    </dgm:pt>
    <dgm:pt modelId="{ECB2D909-61AA-4AB2-87E4-1D0518722846}" type="pres">
      <dgm:prSet presAssocID="{71A039A6-E0D5-4B42-8BF2-B030B2F0A8A1}" presName="parentLeftMargin" presStyleLbl="node1" presStyleIdx="0" presStyleCnt="2"/>
      <dgm:spPr/>
    </dgm:pt>
    <dgm:pt modelId="{63134B8A-81D0-4C61-9544-48C15689C936}" type="pres">
      <dgm:prSet presAssocID="{71A039A6-E0D5-4B42-8BF2-B030B2F0A8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60B596-0A57-4AD9-9E60-A5AB345C1DD9}" type="pres">
      <dgm:prSet presAssocID="{71A039A6-E0D5-4B42-8BF2-B030B2F0A8A1}" presName="negativeSpace" presStyleCnt="0"/>
      <dgm:spPr/>
    </dgm:pt>
    <dgm:pt modelId="{938BB4FF-1C89-43C8-938F-7C365CC621D2}" type="pres">
      <dgm:prSet presAssocID="{71A039A6-E0D5-4B42-8BF2-B030B2F0A8A1}" presName="childText" presStyleLbl="conFgAcc1" presStyleIdx="0" presStyleCnt="2">
        <dgm:presLayoutVars>
          <dgm:bulletEnabled val="1"/>
        </dgm:presLayoutVars>
      </dgm:prSet>
      <dgm:spPr/>
    </dgm:pt>
    <dgm:pt modelId="{08A4FF5B-0F22-4CB0-AEC1-0BD41D6CE360}" type="pres">
      <dgm:prSet presAssocID="{6ADA9DA8-B276-4E8E-A31F-508A34498F0D}" presName="spaceBetweenRectangles" presStyleCnt="0"/>
      <dgm:spPr/>
    </dgm:pt>
    <dgm:pt modelId="{26D45F47-12BF-4833-9B5B-3E9FE8A22D5B}" type="pres">
      <dgm:prSet presAssocID="{8CA86CD7-5E6C-4233-88CA-9E12FD00C2A6}" presName="parentLin" presStyleCnt="0"/>
      <dgm:spPr/>
    </dgm:pt>
    <dgm:pt modelId="{DC260EA9-790B-4588-B7F4-C0EAD565AC08}" type="pres">
      <dgm:prSet presAssocID="{8CA86CD7-5E6C-4233-88CA-9E12FD00C2A6}" presName="parentLeftMargin" presStyleLbl="node1" presStyleIdx="0" presStyleCnt="2"/>
      <dgm:spPr/>
    </dgm:pt>
    <dgm:pt modelId="{D66830EF-E426-4777-8817-8F07957F9852}" type="pres">
      <dgm:prSet presAssocID="{8CA86CD7-5E6C-4233-88CA-9E12FD00C2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AAEA439-B4C5-4835-A4DF-F6DA0A313AA2}" type="pres">
      <dgm:prSet presAssocID="{8CA86CD7-5E6C-4233-88CA-9E12FD00C2A6}" presName="negativeSpace" presStyleCnt="0"/>
      <dgm:spPr/>
    </dgm:pt>
    <dgm:pt modelId="{7438800C-5C73-4C82-823B-C4EABF1ED69F}" type="pres">
      <dgm:prSet presAssocID="{8CA86CD7-5E6C-4233-88CA-9E12FD00C2A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EB20412-3A05-4C31-832F-B13819F4217B}" type="presOf" srcId="{CDC196EC-7E17-485D-9295-445D84563593}" destId="{7438800C-5C73-4C82-823B-C4EABF1ED69F}" srcOrd="0" destOrd="0" presId="urn:microsoft.com/office/officeart/2005/8/layout/list1"/>
    <dgm:cxn modelId="{20DFE926-BA0E-49DE-A3B5-58F4CC6BF431}" type="presOf" srcId="{71A039A6-E0D5-4B42-8BF2-B030B2F0A8A1}" destId="{ECB2D909-61AA-4AB2-87E4-1D0518722846}" srcOrd="0" destOrd="0" presId="urn:microsoft.com/office/officeart/2005/8/layout/list1"/>
    <dgm:cxn modelId="{74E6002D-6A67-4FFE-98F5-8D497A09BF3E}" srcId="{71A039A6-E0D5-4B42-8BF2-B030B2F0A8A1}" destId="{ADF7649C-4B91-4078-898E-8632AC8F29F8}" srcOrd="0" destOrd="0" parTransId="{14AEE304-A87A-425C-8655-630688628F8F}" sibTransId="{A39DA8F5-F434-4C16-A239-6509C849EB07}"/>
    <dgm:cxn modelId="{71E41B33-6F6E-431C-B7DC-FD52BFBBC9E1}" type="presOf" srcId="{24EE4B4E-C571-4D73-A85B-CA54FE97F0DC}" destId="{7438800C-5C73-4C82-823B-C4EABF1ED69F}" srcOrd="0" destOrd="1" presId="urn:microsoft.com/office/officeart/2005/8/layout/list1"/>
    <dgm:cxn modelId="{301B973A-96BD-42A3-894B-1AA24FC71D75}" srcId="{8CA86CD7-5E6C-4233-88CA-9E12FD00C2A6}" destId="{24EE4B4E-C571-4D73-A85B-CA54FE97F0DC}" srcOrd="1" destOrd="0" parTransId="{C861EDFD-1DC8-4904-BC87-E02035A81E8B}" sibTransId="{07510B18-2D7C-4D27-9B62-2DA0422B93AF}"/>
    <dgm:cxn modelId="{5138F060-E379-4ECA-B160-BF2881EAFB52}" srcId="{7E1D63D1-D3E1-4B4D-90B8-FC7B61DD3696}" destId="{8CA86CD7-5E6C-4233-88CA-9E12FD00C2A6}" srcOrd="1" destOrd="0" parTransId="{47C9F25A-4C12-4C54-8F62-B99C32DC7A87}" sibTransId="{25D213C8-CD7E-4FFD-8414-AE1EDCCB91B1}"/>
    <dgm:cxn modelId="{37442D52-DD41-42B7-A376-66F5D5FB5428}" srcId="{8CA86CD7-5E6C-4233-88CA-9E12FD00C2A6}" destId="{CDC196EC-7E17-485D-9295-445D84563593}" srcOrd="0" destOrd="0" parTransId="{B990FAE4-F9D6-43B1-812C-84F3EFF47844}" sibTransId="{BD6444FE-80D9-4909-A16D-6DB59DFA4DC8}"/>
    <dgm:cxn modelId="{2379B788-511A-454C-8114-948B953C7306}" type="presOf" srcId="{E715166A-EC20-4B63-B74C-B185048894AC}" destId="{7438800C-5C73-4C82-823B-C4EABF1ED69F}" srcOrd="0" destOrd="2" presId="urn:microsoft.com/office/officeart/2005/8/layout/list1"/>
    <dgm:cxn modelId="{87E32697-7FD0-42A3-BFAE-0FB880BEC904}" type="presOf" srcId="{8CA86CD7-5E6C-4233-88CA-9E12FD00C2A6}" destId="{DC260EA9-790B-4588-B7F4-C0EAD565AC08}" srcOrd="0" destOrd="0" presId="urn:microsoft.com/office/officeart/2005/8/layout/list1"/>
    <dgm:cxn modelId="{D6145AA9-1AA6-453A-9736-E670C49D905D}" srcId="{7E1D63D1-D3E1-4B4D-90B8-FC7B61DD3696}" destId="{71A039A6-E0D5-4B42-8BF2-B030B2F0A8A1}" srcOrd="0" destOrd="0" parTransId="{3F6F922A-85C6-4D62-A8EF-40CDA2D03494}" sibTransId="{6ADA9DA8-B276-4E8E-A31F-508A34498F0D}"/>
    <dgm:cxn modelId="{0B6050C3-F183-4928-A41D-2C46D0873089}" srcId="{8CA86CD7-5E6C-4233-88CA-9E12FD00C2A6}" destId="{E715166A-EC20-4B63-B74C-B185048894AC}" srcOrd="2" destOrd="0" parTransId="{6ED5445F-7271-40BC-B689-7C4DAF01FFD5}" sibTransId="{F562CB5E-8D2D-44A4-9362-99DE8AE1C7DF}"/>
    <dgm:cxn modelId="{6877D1D9-6C8E-4A1C-8AE1-0903F5B3A166}" type="presOf" srcId="{71A039A6-E0D5-4B42-8BF2-B030B2F0A8A1}" destId="{63134B8A-81D0-4C61-9544-48C15689C936}" srcOrd="1" destOrd="0" presId="urn:microsoft.com/office/officeart/2005/8/layout/list1"/>
    <dgm:cxn modelId="{0DB010DE-23B4-4F94-8301-DCE66B1B5666}" srcId="{71A039A6-E0D5-4B42-8BF2-B030B2F0A8A1}" destId="{85080A37-C7C2-444B-9263-864C736C0DDB}" srcOrd="1" destOrd="0" parTransId="{4015F5FC-065C-4241-BA11-C2BDD01A319F}" sibTransId="{D6CDC2FD-A21C-4D67-8381-8160888F2B1D}"/>
    <dgm:cxn modelId="{2D8759EF-6719-43C6-908B-0673A47C5323}" type="presOf" srcId="{8CA86CD7-5E6C-4233-88CA-9E12FD00C2A6}" destId="{D66830EF-E426-4777-8817-8F07957F9852}" srcOrd="1" destOrd="0" presId="urn:microsoft.com/office/officeart/2005/8/layout/list1"/>
    <dgm:cxn modelId="{DAE329F7-70B5-4143-B713-F97F1330339F}" type="presOf" srcId="{85080A37-C7C2-444B-9263-864C736C0DDB}" destId="{938BB4FF-1C89-43C8-938F-7C365CC621D2}" srcOrd="0" destOrd="1" presId="urn:microsoft.com/office/officeart/2005/8/layout/list1"/>
    <dgm:cxn modelId="{C176FDFA-5B10-4A1B-9FFC-81B2589D8B7B}" type="presOf" srcId="{7E1D63D1-D3E1-4B4D-90B8-FC7B61DD3696}" destId="{8AAC1079-2829-4567-B915-57E392704AC8}" srcOrd="0" destOrd="0" presId="urn:microsoft.com/office/officeart/2005/8/layout/list1"/>
    <dgm:cxn modelId="{3B9380FC-CEB7-4344-AB08-E01BEF79C6A0}" type="presOf" srcId="{ADF7649C-4B91-4078-898E-8632AC8F29F8}" destId="{938BB4FF-1C89-43C8-938F-7C365CC621D2}" srcOrd="0" destOrd="0" presId="urn:microsoft.com/office/officeart/2005/8/layout/list1"/>
    <dgm:cxn modelId="{F2CACD7B-E3F0-424C-A660-CC4D6CEA5FB5}" type="presParOf" srcId="{8AAC1079-2829-4567-B915-57E392704AC8}" destId="{5DDFBA85-9E99-4862-8A63-3091929DCAA2}" srcOrd="0" destOrd="0" presId="urn:microsoft.com/office/officeart/2005/8/layout/list1"/>
    <dgm:cxn modelId="{3CC5DB92-5A2A-4A7E-AC64-079FE887B0E4}" type="presParOf" srcId="{5DDFBA85-9E99-4862-8A63-3091929DCAA2}" destId="{ECB2D909-61AA-4AB2-87E4-1D0518722846}" srcOrd="0" destOrd="0" presId="urn:microsoft.com/office/officeart/2005/8/layout/list1"/>
    <dgm:cxn modelId="{0ADEF60D-8A76-46F0-BDFF-ACA1FD6FC808}" type="presParOf" srcId="{5DDFBA85-9E99-4862-8A63-3091929DCAA2}" destId="{63134B8A-81D0-4C61-9544-48C15689C936}" srcOrd="1" destOrd="0" presId="urn:microsoft.com/office/officeart/2005/8/layout/list1"/>
    <dgm:cxn modelId="{6B13730D-B66E-41B1-A7C3-C3657B21988A}" type="presParOf" srcId="{8AAC1079-2829-4567-B915-57E392704AC8}" destId="{5860B596-0A57-4AD9-9E60-A5AB345C1DD9}" srcOrd="1" destOrd="0" presId="urn:microsoft.com/office/officeart/2005/8/layout/list1"/>
    <dgm:cxn modelId="{52801E35-8231-4998-A8BC-897F60F8E69A}" type="presParOf" srcId="{8AAC1079-2829-4567-B915-57E392704AC8}" destId="{938BB4FF-1C89-43C8-938F-7C365CC621D2}" srcOrd="2" destOrd="0" presId="urn:microsoft.com/office/officeart/2005/8/layout/list1"/>
    <dgm:cxn modelId="{5B476A7D-D605-4FE9-80D1-B8873C245243}" type="presParOf" srcId="{8AAC1079-2829-4567-B915-57E392704AC8}" destId="{08A4FF5B-0F22-4CB0-AEC1-0BD41D6CE360}" srcOrd="3" destOrd="0" presId="urn:microsoft.com/office/officeart/2005/8/layout/list1"/>
    <dgm:cxn modelId="{C93A938D-AA25-4AEB-A780-04C0D57F7D31}" type="presParOf" srcId="{8AAC1079-2829-4567-B915-57E392704AC8}" destId="{26D45F47-12BF-4833-9B5B-3E9FE8A22D5B}" srcOrd="4" destOrd="0" presId="urn:microsoft.com/office/officeart/2005/8/layout/list1"/>
    <dgm:cxn modelId="{6EA882CF-469F-4F32-AB3A-71D72E909FF1}" type="presParOf" srcId="{26D45F47-12BF-4833-9B5B-3E9FE8A22D5B}" destId="{DC260EA9-790B-4588-B7F4-C0EAD565AC08}" srcOrd="0" destOrd="0" presId="urn:microsoft.com/office/officeart/2005/8/layout/list1"/>
    <dgm:cxn modelId="{A60169B0-86DF-4767-B0EF-4FE06BC0646B}" type="presParOf" srcId="{26D45F47-12BF-4833-9B5B-3E9FE8A22D5B}" destId="{D66830EF-E426-4777-8817-8F07957F9852}" srcOrd="1" destOrd="0" presId="urn:microsoft.com/office/officeart/2005/8/layout/list1"/>
    <dgm:cxn modelId="{CF7BB3C2-A155-4A21-8FB3-8C99B263D894}" type="presParOf" srcId="{8AAC1079-2829-4567-B915-57E392704AC8}" destId="{8AAEA439-B4C5-4835-A4DF-F6DA0A313AA2}" srcOrd="5" destOrd="0" presId="urn:microsoft.com/office/officeart/2005/8/layout/list1"/>
    <dgm:cxn modelId="{1063C1D4-381D-4FA0-A206-617E45E186FC}" type="presParOf" srcId="{8AAC1079-2829-4567-B915-57E392704AC8}" destId="{7438800C-5C73-4C82-823B-C4EABF1ED6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BB4FF-1C89-43C8-938F-7C365CC621D2}">
      <dsp:nvSpPr>
        <dsp:cNvPr id="0" name=""/>
        <dsp:cNvSpPr/>
      </dsp:nvSpPr>
      <dsp:spPr>
        <a:xfrm>
          <a:off x="0" y="526918"/>
          <a:ext cx="6797675" cy="1923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87324" rIns="527575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E" sz="3300" kern="1200" dirty="0"/>
            <a:t>MEMS </a:t>
          </a:r>
          <a:r>
            <a:rPr lang="en-BE" sz="3300" kern="1200" dirty="0" err="1"/>
            <a:t>technologie</a:t>
          </a:r>
          <a:r>
            <a:rPr lang="en-BE" sz="3300" kern="1200" dirty="0"/>
            <a:t> in pro audio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E" sz="3300" kern="1200" dirty="0" err="1"/>
            <a:t>Metingen</a:t>
          </a:r>
          <a:endParaRPr lang="en-US" sz="3300" kern="1200" dirty="0"/>
        </a:p>
      </dsp:txBody>
      <dsp:txXfrm>
        <a:off x="0" y="526918"/>
        <a:ext cx="6797675" cy="1923075"/>
      </dsp:txXfrm>
    </dsp:sp>
    <dsp:sp modelId="{63134B8A-81D0-4C61-9544-48C15689C936}">
      <dsp:nvSpPr>
        <dsp:cNvPr id="0" name=""/>
        <dsp:cNvSpPr/>
      </dsp:nvSpPr>
      <dsp:spPr>
        <a:xfrm>
          <a:off x="339883" y="39838"/>
          <a:ext cx="475837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300" kern="1200"/>
            <a:t>Haalbaarheidsonderzoek</a:t>
          </a:r>
        </a:p>
      </dsp:txBody>
      <dsp:txXfrm>
        <a:off x="387438" y="87393"/>
        <a:ext cx="4663262" cy="879050"/>
      </dsp:txXfrm>
    </dsp:sp>
    <dsp:sp modelId="{7438800C-5C73-4C82-823B-C4EABF1ED69F}">
      <dsp:nvSpPr>
        <dsp:cNvPr id="0" name=""/>
        <dsp:cNvSpPr/>
      </dsp:nvSpPr>
      <dsp:spPr>
        <a:xfrm>
          <a:off x="0" y="3115273"/>
          <a:ext cx="6797675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87324" rIns="527575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3300" kern="1200" dirty="0"/>
            <a:t>B</a:t>
          </a:r>
          <a:r>
            <a:rPr lang="en-BE" sz="3300" kern="1200" dirty="0" err="1"/>
            <a:t>erekeningen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3300" kern="1200"/>
            <a:t>O</a:t>
          </a:r>
          <a:r>
            <a:rPr lang="en-BE" sz="3300" kern="1200"/>
            <a:t>ntwerpen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E" sz="3300" kern="1200"/>
            <a:t>Produceren</a:t>
          </a:r>
          <a:endParaRPr lang="en-US" sz="3300" kern="1200"/>
        </a:p>
      </dsp:txBody>
      <dsp:txXfrm>
        <a:off x="0" y="3115273"/>
        <a:ext cx="6797675" cy="2494800"/>
      </dsp:txXfrm>
    </dsp:sp>
    <dsp:sp modelId="{D66830EF-E426-4777-8817-8F07957F9852}">
      <dsp:nvSpPr>
        <dsp:cNvPr id="0" name=""/>
        <dsp:cNvSpPr/>
      </dsp:nvSpPr>
      <dsp:spPr>
        <a:xfrm>
          <a:off x="339883" y="2628193"/>
          <a:ext cx="475837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300" kern="1200" dirty="0"/>
            <a:t>Product </a:t>
          </a:r>
          <a:r>
            <a:rPr lang="en-BE" sz="3300" kern="1200" dirty="0" err="1"/>
            <a:t>ontwikkelen</a:t>
          </a:r>
          <a:endParaRPr lang="en-US" sz="3300" kern="1200" dirty="0"/>
        </a:p>
      </dsp:txBody>
      <dsp:txXfrm>
        <a:off x="387438" y="2675748"/>
        <a:ext cx="4663262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66E46-DBC2-406C-BC21-47CBDCCD7AA6}" type="datetimeFigureOut">
              <a:rPr lang="nl-BE" smtClean="0"/>
              <a:t>21/03/2022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3433-5AC6-49BD-A3E9-EE881F05DCE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02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6699-79AD-4BE1-9056-C0DD85AF180C}" type="datetime1">
              <a:rPr lang="nl-BE" smtClean="0"/>
              <a:t>21/03/2022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8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9D7C-B3D5-4DF8-9D17-12B029DF2B9B}" type="datetime1">
              <a:rPr lang="nl-BE" smtClean="0"/>
              <a:t>21/03/2022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3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89DA-C247-4818-8D93-9D9919A21D2B}" type="datetime1">
              <a:rPr lang="nl-BE" smtClean="0"/>
              <a:t>21/03/2022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18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3D87-9E9E-45FD-AE87-CA184A36F0DF}" type="datetime1">
              <a:rPr lang="nl-BE" smtClean="0"/>
              <a:t>21/03/2022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935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7571-488B-4988-AA66-6BF3934A40BA}" type="datetime1">
              <a:rPr lang="nl-BE" smtClean="0"/>
              <a:t>21/03/2022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6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FBD5-96C9-40AD-9327-C19F59D6FABF}" type="datetime1">
              <a:rPr lang="nl-BE" smtClean="0"/>
              <a:t>21/03/2022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16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780A-D5FF-4E8F-BDBD-4D13CD51B333}" type="datetime1">
              <a:rPr lang="nl-BE" smtClean="0"/>
              <a:t>21/03/2022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998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80C-EE13-4B89-AD1C-66C30438EF2D}" type="datetime1">
              <a:rPr lang="nl-BE" smtClean="0"/>
              <a:t>21/03/2022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74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C902-A109-4FA8-A367-6F6B2EE1AAE1}" type="datetime1">
              <a:rPr lang="nl-BE" smtClean="0"/>
              <a:t>21/03/2022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54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3F221-E611-4B8C-9564-C3FE7BEF2B2E}" type="datetime1">
              <a:rPr lang="nl-BE" smtClean="0"/>
              <a:t>21/03/2022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2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0472-E783-4254-8B4A-E705FC27B852}" type="datetime1">
              <a:rPr lang="nl-BE" smtClean="0"/>
              <a:t>21/03/2022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5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1E8B30-4707-48CC-A33C-AD9AA4F37724}" type="datetime1">
              <a:rPr lang="nl-BE" smtClean="0"/>
              <a:t>21/03/2022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6F5071-7C8C-4762-BAB5-6BF0C0238327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9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FA75-FFA9-499C-BF0A-C3879B7B3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87" y="1889280"/>
            <a:ext cx="9822426" cy="2387600"/>
          </a:xfrm>
        </p:spPr>
        <p:txBody>
          <a:bodyPr>
            <a:noAutofit/>
          </a:bodyPr>
          <a:lstStyle/>
          <a:p>
            <a:r>
              <a:rPr lang="en-BE" sz="4000" dirty="0">
                <a:latin typeface="Arial" panose="020B0604020202020204" pitchFamily="34" charset="0"/>
              </a:rPr>
              <a:t>H</a:t>
            </a:r>
            <a:r>
              <a:rPr lang="nl-BE" sz="4000" b="0" i="0" dirty="0" err="1">
                <a:effectLst/>
                <a:latin typeface="Arial" panose="020B0604020202020204" pitchFamily="34" charset="0"/>
              </a:rPr>
              <a:t>aalbaarheidsonderzoek</a:t>
            </a:r>
            <a:r>
              <a:rPr lang="nl-BE" sz="4000" b="0" i="0" dirty="0">
                <a:effectLst/>
                <a:latin typeface="Arial" panose="020B0604020202020204" pitchFamily="34" charset="0"/>
              </a:rPr>
              <a:t> betreffende het </a:t>
            </a:r>
            <a:br>
              <a:rPr lang="nl-BE" sz="4000" dirty="0"/>
            </a:br>
            <a:r>
              <a:rPr lang="nl-BE" sz="4000" b="0" i="0" dirty="0">
                <a:effectLst/>
                <a:latin typeface="Arial" panose="020B0604020202020204" pitchFamily="34" charset="0"/>
              </a:rPr>
              <a:t>gebruik van de nieuwste generatie MEMS</a:t>
            </a:r>
            <a:br>
              <a:rPr lang="nl-BE" sz="4000" dirty="0"/>
            </a:br>
            <a:r>
              <a:rPr lang="nl-BE" sz="4000" b="0" i="0" dirty="0">
                <a:effectLst/>
                <a:latin typeface="Arial" panose="020B0604020202020204" pitchFamily="34" charset="0"/>
              </a:rPr>
              <a:t>microfoons voor professionele audio </a:t>
            </a:r>
            <a:endParaRPr lang="nl-B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28E3D-1C47-4B6A-A76C-37795C84C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787" y="4541991"/>
            <a:ext cx="9144000" cy="1655762"/>
          </a:xfrm>
        </p:spPr>
        <p:txBody>
          <a:bodyPr/>
          <a:lstStyle/>
          <a:p>
            <a:r>
              <a:rPr lang="en-BE" dirty="0"/>
              <a:t>Willem Mathieu</a:t>
            </a:r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055D-6772-444D-AA38-F1AD6531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/>
              <a:t>1/12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242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E9A622-9996-4927-BBCD-AEE2687B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DE3FC3-BAC1-4105-9620-4FB64EDCE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280CC-5D7B-48B6-804A-79D14E8A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12" y="1603009"/>
            <a:ext cx="3735502" cy="2103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BE" sz="4400" dirty="0" err="1">
                <a:solidFill>
                  <a:srgbClr val="FFFFFF"/>
                </a:solidFill>
              </a:rPr>
              <a:t>Resultaten</a:t>
            </a:r>
            <a:br>
              <a:rPr lang="en-BE" sz="4400" dirty="0">
                <a:solidFill>
                  <a:srgbClr val="FFFFFF"/>
                </a:solidFill>
              </a:rPr>
            </a:br>
            <a:r>
              <a:rPr lang="en-BE" sz="4400" dirty="0" err="1">
                <a:solidFill>
                  <a:srgbClr val="FFFFFF"/>
                </a:solidFill>
              </a:rPr>
              <a:t>Onderzoek</a:t>
            </a:r>
            <a:endParaRPr lang="nl-BE" sz="4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F02B21-6D04-4A6A-B03E-CF7642D59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E39010-823C-439A-B438-FEEDF5490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0D3913-09C7-4FEC-A93B-58BA0EE953D8}"/>
              </a:ext>
            </a:extLst>
          </p:cNvPr>
          <p:cNvSpPr/>
          <p:nvPr/>
        </p:nvSpPr>
        <p:spPr>
          <a:xfrm>
            <a:off x="8396748" y="5545"/>
            <a:ext cx="3795251" cy="3553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D8512-537F-4912-97FE-891A3E6FD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6" r="-5637" b="-1837"/>
          <a:stretch/>
        </p:blipFill>
        <p:spPr>
          <a:xfrm>
            <a:off x="4998537" y="3722583"/>
            <a:ext cx="7286142" cy="3129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AD813-7AF8-4A10-A88A-0E8FA701F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06" y="205480"/>
            <a:ext cx="7079691" cy="3150462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8F96F2A-2F52-4285-8A10-D76839A7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BE" dirty="0"/>
              <a:t>9/12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00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FA1B-BCD4-4444-B4F4-9502834D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Conclusie</a:t>
            </a:r>
            <a:r>
              <a:rPr lang="en-BE" dirty="0"/>
              <a:t> </a:t>
            </a:r>
            <a:r>
              <a:rPr lang="en-BE" dirty="0" err="1"/>
              <a:t>onderzoek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D167-34E1-45A2-B04A-49E1C2C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BE" sz="2800" dirty="0"/>
              <a:t> </a:t>
            </a:r>
            <a:r>
              <a:rPr lang="en-BE" sz="2800" dirty="0" err="1"/>
              <a:t>Microfoons</a:t>
            </a:r>
            <a:r>
              <a:rPr lang="en-BE" sz="2800" dirty="0"/>
              <a:t> </a:t>
            </a:r>
            <a:r>
              <a:rPr lang="en-BE" sz="2800" dirty="0" err="1"/>
              <a:t>voldoen</a:t>
            </a:r>
            <a:r>
              <a:rPr lang="en-BE" sz="2800" dirty="0"/>
              <a:t> </a:t>
            </a:r>
            <a:r>
              <a:rPr lang="en-BE" sz="2800" dirty="0" err="1"/>
              <a:t>kwalitatief</a:t>
            </a:r>
            <a:endParaRPr lang="en-B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BE" sz="2800" dirty="0"/>
              <a:t> </a:t>
            </a:r>
            <a:r>
              <a:rPr lang="nl-BE" sz="2800" dirty="0"/>
              <a:t>D</a:t>
            </a:r>
            <a:r>
              <a:rPr lang="en-BE" sz="2800" dirty="0" err="1"/>
              <a:t>irectiviteit</a:t>
            </a:r>
            <a:r>
              <a:rPr lang="en-BE" sz="2800" dirty="0"/>
              <a:t> is </a:t>
            </a:r>
            <a:r>
              <a:rPr lang="en-BE" sz="2800" dirty="0" err="1"/>
              <a:t>een</a:t>
            </a:r>
            <a:r>
              <a:rPr lang="en-BE" sz="2800" dirty="0"/>
              <a:t> </a:t>
            </a:r>
            <a:r>
              <a:rPr lang="en-BE" sz="2800" dirty="0" err="1"/>
              <a:t>probleem</a:t>
            </a:r>
            <a:endParaRPr lang="nl-BE" sz="2800" dirty="0"/>
          </a:p>
        </p:txBody>
      </p:sp>
      <p:pic>
        <p:nvPicPr>
          <p:cNvPr id="3074" name="Picture 2" descr="Omni or Cardioid - Choose the right headset microphone">
            <a:extLst>
              <a:ext uri="{FF2B5EF4-FFF2-40B4-BE49-F238E27FC236}">
                <a16:creationId xmlns:a16="http://schemas.microsoft.com/office/drawing/2014/main" id="{DDCB588C-6FEE-4737-B3FE-69923B349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582" y="3210499"/>
            <a:ext cx="5758938" cy="24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E3F55-4B15-48AE-A556-1535A651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/>
              <a:t>10/12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784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D4651-BC6F-4CE5-9B9C-5F14D14D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BE" dirty="0"/>
              <a:t>Wat nu </a:t>
            </a:r>
            <a:r>
              <a:rPr lang="en-BE" dirty="0" err="1"/>
              <a:t>nog</a:t>
            </a:r>
            <a:r>
              <a:rPr lang="en-BE" dirty="0"/>
              <a:t>?</a:t>
            </a:r>
            <a:endParaRPr lang="nl-BE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5B20654-9346-48BC-A3A2-FDEFBB4E7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8" y="362460"/>
            <a:ext cx="5451627" cy="30665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1E32-E659-4E8B-9A63-3D6D55C9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BE" dirty="0"/>
              <a:t> </a:t>
            </a:r>
            <a:r>
              <a:rPr lang="en-BE" dirty="0" err="1"/>
              <a:t>Gebruik</a:t>
            </a:r>
            <a:r>
              <a:rPr lang="en-BE" dirty="0"/>
              <a:t> van phased array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directiviteit</a:t>
            </a:r>
            <a:endParaRPr lang="en-BE" dirty="0"/>
          </a:p>
          <a:p>
            <a:pPr>
              <a:buFont typeface="Wingdings" panose="05000000000000000000" pitchFamily="2" charset="2"/>
              <a:buChar char="§"/>
            </a:pPr>
            <a:r>
              <a:rPr lang="en-BE" dirty="0"/>
              <a:t> </a:t>
            </a:r>
            <a:r>
              <a:rPr lang="en-BE" dirty="0" err="1"/>
              <a:t>Plaatsing</a:t>
            </a:r>
            <a:r>
              <a:rPr lang="en-BE" dirty="0"/>
              <a:t> </a:t>
            </a:r>
            <a:r>
              <a:rPr lang="en-BE" dirty="0" err="1"/>
              <a:t>microfoons</a:t>
            </a:r>
            <a:r>
              <a:rPr lang="en-BE" dirty="0"/>
              <a:t> </a:t>
            </a:r>
            <a:r>
              <a:rPr lang="en-BE" dirty="0" err="1"/>
              <a:t>bepalen</a:t>
            </a:r>
            <a:r>
              <a:rPr lang="en-BE" dirty="0"/>
              <a:t> </a:t>
            </a:r>
            <a:r>
              <a:rPr lang="en-BE" dirty="0" err="1"/>
              <a:t>a.d.h.v</a:t>
            </a:r>
            <a:r>
              <a:rPr lang="en-BE" dirty="0"/>
              <a:t>.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simulatie</a:t>
            </a:r>
            <a:endParaRPr lang="en-BE" dirty="0"/>
          </a:p>
          <a:p>
            <a:pPr>
              <a:buFont typeface="Wingdings" panose="05000000000000000000" pitchFamily="2" charset="2"/>
              <a:buChar char="§"/>
            </a:pPr>
            <a:r>
              <a:rPr lang="en-BE" dirty="0"/>
              <a:t> PCB </a:t>
            </a:r>
            <a:r>
              <a:rPr lang="en-BE" dirty="0" err="1"/>
              <a:t>ontwerpen</a:t>
            </a:r>
            <a:endParaRPr lang="en-BE" dirty="0"/>
          </a:p>
          <a:p>
            <a:pPr>
              <a:buFont typeface="Wingdings" panose="05000000000000000000" pitchFamily="2" charset="2"/>
              <a:buChar char="§"/>
            </a:pPr>
            <a:r>
              <a:rPr lang="en-BE" dirty="0"/>
              <a:t> Software </a:t>
            </a:r>
            <a:r>
              <a:rPr lang="en-BE" dirty="0" err="1"/>
              <a:t>schrijven</a:t>
            </a:r>
            <a:endParaRPr lang="en-BE" dirty="0"/>
          </a:p>
          <a:p>
            <a:pPr>
              <a:buFont typeface="Wingdings" panose="05000000000000000000" pitchFamily="2" charset="2"/>
              <a:buChar char="§"/>
            </a:pPr>
            <a:r>
              <a:rPr lang="en-BE" dirty="0"/>
              <a:t> </a:t>
            </a:r>
            <a:r>
              <a:rPr lang="en-BE" dirty="0" err="1"/>
              <a:t>Finaal</a:t>
            </a:r>
            <a:r>
              <a:rPr lang="en-BE" dirty="0"/>
              <a:t> </a:t>
            </a:r>
            <a:r>
              <a:rPr lang="en-BE" dirty="0" err="1"/>
              <a:t>testen</a:t>
            </a:r>
            <a:endParaRPr lang="nl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B6054-F2C8-476A-A1DE-767E8A436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20" y="3429000"/>
            <a:ext cx="4029430" cy="25731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288E525-0A62-429F-8B21-248CD45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/>
              <a:t>11/12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762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B5873-0DAE-40FE-B548-5624B62E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Bedankt om te luisteren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9B6D-DBEE-41F2-834E-2BDAAC0B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 err="1">
                <a:solidFill>
                  <a:srgbClr val="FFFFFF"/>
                </a:solidFill>
                <a:latin typeface="+mj-lt"/>
              </a:rPr>
              <a:t>Vragen</a:t>
            </a:r>
            <a:r>
              <a:rPr lang="en-US" sz="2400" cap="all" spc="200" dirty="0">
                <a:solidFill>
                  <a:srgbClr val="FFFFFF"/>
                </a:solidFill>
                <a:latin typeface="+mj-lt"/>
              </a:rPr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BCB6-A2C6-43F6-8D05-CCD5700A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22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67DEC-DCDF-46C5-AD0E-6CD4FE3C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BE" sz="4400" dirty="0" err="1"/>
              <a:t>Waar</a:t>
            </a:r>
            <a:r>
              <a:rPr lang="en-BE" sz="4400" dirty="0"/>
              <a:t>?</a:t>
            </a:r>
            <a:endParaRPr lang="nl-BE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4B57-CC0D-41E1-9F00-70DC3912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BE" sz="2800" dirty="0"/>
              <a:t> Thomas More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BE" sz="2800" dirty="0"/>
              <a:t> Pedro </a:t>
            </a:r>
            <a:r>
              <a:rPr lang="en-BE" sz="2800" dirty="0" err="1"/>
              <a:t>Wyns</a:t>
            </a:r>
            <a:endParaRPr lang="nl-BE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B1AF-1982-4D4E-9578-E55686A3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>
                <a:solidFill>
                  <a:schemeClr val="tx1"/>
                </a:solidFill>
              </a:rPr>
              <a:t>2/12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16DD0-BD6C-4817-B31F-804D3A88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BE" dirty="0">
                <a:solidFill>
                  <a:srgbClr val="FFFFFF"/>
                </a:solidFill>
              </a:rPr>
              <a:t>Wat</a:t>
            </a:r>
            <a:r>
              <a:rPr lang="en-BE" sz="3600" dirty="0">
                <a:solidFill>
                  <a:srgbClr val="FFFFFF"/>
                </a:solidFill>
              </a:rPr>
              <a:t>?</a:t>
            </a:r>
            <a:endParaRPr lang="nl-BE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3B7776-5FBD-81AB-0AEB-FB8EA9804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62551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7C8B-C4E8-4F10-9B5C-F3740624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>
                <a:solidFill>
                  <a:schemeClr val="tx1"/>
                </a:solidFill>
              </a:rPr>
              <a:t>3/12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1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19DAD-1C3F-4791-B213-EF796EA0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BE" dirty="0" err="1"/>
              <a:t>Haalbaarheidsonderzoek</a:t>
            </a:r>
            <a:endParaRPr lang="nl-BE" dirty="0"/>
          </a:p>
        </p:txBody>
      </p:sp>
      <p:pic>
        <p:nvPicPr>
          <p:cNvPr id="1028" name="Picture 4" descr="Innovations and Trends on the rising curve to prove favorable for growth of MEMS  Microphone Market">
            <a:extLst>
              <a:ext uri="{FF2B5EF4-FFF2-40B4-BE49-F238E27FC236}">
                <a16:creationId xmlns:a16="http://schemas.microsoft.com/office/drawing/2014/main" id="{41ED3549-1572-4D59-905C-1BDCE77A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876817"/>
            <a:ext cx="4001315" cy="28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8BF3-F686-4F16-BEC8-75C82B36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BE" sz="2800" dirty="0"/>
              <a:t> Wat is </a:t>
            </a:r>
            <a:r>
              <a:rPr lang="en-BE" sz="2800" dirty="0" err="1"/>
              <a:t>een</a:t>
            </a:r>
            <a:r>
              <a:rPr lang="en-BE" sz="2800" dirty="0"/>
              <a:t> MEMS?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BE" sz="2400" b="1" dirty="0"/>
              <a:t>M</a:t>
            </a:r>
            <a:r>
              <a:rPr lang="en-BE" sz="2400" dirty="0"/>
              <a:t>icro </a:t>
            </a:r>
            <a:r>
              <a:rPr lang="en-BE" sz="2400" b="1" dirty="0" err="1"/>
              <a:t>E</a:t>
            </a:r>
            <a:r>
              <a:rPr lang="en-BE" sz="2400" dirty="0" err="1"/>
              <a:t>lectro</a:t>
            </a:r>
            <a:r>
              <a:rPr lang="en-BE" sz="2400" b="1" dirty="0" err="1"/>
              <a:t>M</a:t>
            </a:r>
            <a:r>
              <a:rPr lang="en-BE" sz="2400" dirty="0" err="1"/>
              <a:t>echanical</a:t>
            </a:r>
            <a:r>
              <a:rPr lang="en-BE" sz="2400" dirty="0"/>
              <a:t> </a:t>
            </a:r>
            <a:r>
              <a:rPr lang="en-BE" sz="2400" b="1" dirty="0"/>
              <a:t>S</a:t>
            </a:r>
            <a:r>
              <a:rPr lang="en-BE" sz="2400" dirty="0"/>
              <a:t>ystem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BE" sz="2400" dirty="0" err="1"/>
              <a:t>Mechanisch</a:t>
            </a:r>
            <a:r>
              <a:rPr lang="en-BE" sz="2400" dirty="0"/>
              <a:t> </a:t>
            </a:r>
            <a:r>
              <a:rPr lang="en-BE" sz="2400" dirty="0" err="1"/>
              <a:t>systeem</a:t>
            </a:r>
            <a:r>
              <a:rPr lang="en-BE" sz="2400" dirty="0"/>
              <a:t> op </a:t>
            </a:r>
            <a:r>
              <a:rPr lang="en-BE" sz="2400" dirty="0" err="1"/>
              <a:t>een</a:t>
            </a:r>
            <a:r>
              <a:rPr lang="en-BE" sz="2400" dirty="0"/>
              <a:t> IC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2400" dirty="0"/>
              <a:t>V</a:t>
            </a:r>
            <a:r>
              <a:rPr lang="en-BE" sz="2400" dirty="0"/>
              <a:t>eel </a:t>
            </a:r>
            <a:r>
              <a:rPr lang="en-BE" sz="2400" dirty="0" err="1"/>
              <a:t>terug</a:t>
            </a:r>
            <a:r>
              <a:rPr lang="en-BE" sz="2400" dirty="0"/>
              <a:t> </a:t>
            </a:r>
            <a:r>
              <a:rPr lang="en-BE" sz="2400" dirty="0" err="1"/>
              <a:t>te</a:t>
            </a:r>
            <a:r>
              <a:rPr lang="en-BE" sz="2400" dirty="0"/>
              <a:t> </a:t>
            </a:r>
            <a:r>
              <a:rPr lang="en-BE" sz="2400" dirty="0" err="1"/>
              <a:t>vinden</a:t>
            </a:r>
            <a:r>
              <a:rPr lang="en-BE" sz="2400" dirty="0"/>
              <a:t> op smart-devices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BE" dirty="0"/>
          </a:p>
          <a:p>
            <a:pPr lvl="1"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48D6C9-4771-457A-ACA7-928DE68B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/>
              <a:t>4/12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479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CE69D-2C9C-4B14-A498-6DC2350A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BE">
                <a:solidFill>
                  <a:schemeClr val="accent2"/>
                </a:solidFill>
              </a:rPr>
              <a:t>Haalbaarheidsonderzoek</a:t>
            </a:r>
            <a:endParaRPr lang="nl-BE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F676-DF58-4AE6-AD82-315A7AB9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BE" sz="2800" dirty="0"/>
              <a:t> </a:t>
            </a:r>
            <a:r>
              <a:rPr lang="en-BE" sz="2800" dirty="0" err="1"/>
              <a:t>Testen</a:t>
            </a:r>
            <a:r>
              <a:rPr lang="en-BE" sz="2800" dirty="0"/>
              <a:t> van </a:t>
            </a:r>
            <a:r>
              <a:rPr lang="en-BE" sz="2800" dirty="0" err="1"/>
              <a:t>verschillende</a:t>
            </a:r>
            <a:r>
              <a:rPr lang="en-BE" sz="2800" dirty="0"/>
              <a:t> MEMS </a:t>
            </a:r>
            <a:r>
              <a:rPr lang="en-BE" sz="2800" dirty="0" err="1"/>
              <a:t>microfoons</a:t>
            </a:r>
            <a:endParaRPr lang="en-B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BE" sz="2800" dirty="0"/>
              <a:t> </a:t>
            </a:r>
            <a:r>
              <a:rPr lang="en-BE" sz="2800" dirty="0" err="1"/>
              <a:t>Vergelijken</a:t>
            </a:r>
            <a:r>
              <a:rPr lang="en-BE" sz="2800" dirty="0"/>
              <a:t> met </a:t>
            </a:r>
            <a:r>
              <a:rPr lang="en-BE" sz="2800" dirty="0" err="1"/>
              <a:t>andere</a:t>
            </a:r>
            <a:r>
              <a:rPr lang="en-BE" sz="2800" dirty="0"/>
              <a:t> </a:t>
            </a:r>
            <a:r>
              <a:rPr lang="en-BE" sz="2800" dirty="0" err="1"/>
              <a:t>microfoons</a:t>
            </a:r>
            <a:endParaRPr lang="en-B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BE" sz="2800" dirty="0"/>
              <a:t> Analyse </a:t>
            </a:r>
            <a:r>
              <a:rPr lang="en-BE" sz="2800" dirty="0" err="1"/>
              <a:t>en</a:t>
            </a:r>
            <a:r>
              <a:rPr lang="en-BE" sz="2800" dirty="0"/>
              <a:t> </a:t>
            </a:r>
            <a:r>
              <a:rPr lang="en-BE" sz="2800" dirty="0" err="1"/>
              <a:t>conclusies</a:t>
            </a:r>
            <a:r>
              <a:rPr lang="en-BE" sz="2800" dirty="0"/>
              <a:t> </a:t>
            </a:r>
            <a:r>
              <a:rPr lang="en-BE" sz="2800" dirty="0" err="1"/>
              <a:t>trekken</a:t>
            </a:r>
            <a:endParaRPr lang="nl-BE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5AD4-DA5B-4A19-B299-88D09974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>
                <a:solidFill>
                  <a:schemeClr val="tx1"/>
                </a:solidFill>
              </a:rPr>
              <a:t>5/12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F9F97-CB3A-4FC6-910D-9EE16EB0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BE" dirty="0"/>
              <a:t>Product </a:t>
            </a:r>
            <a:r>
              <a:rPr lang="en-BE" dirty="0" err="1"/>
              <a:t>ontwikkelen</a:t>
            </a:r>
            <a:endParaRPr lang="nl-BE" dirty="0"/>
          </a:p>
        </p:txBody>
      </p:sp>
      <p:pic>
        <p:nvPicPr>
          <p:cNvPr id="5" name="Picture 4" descr="Microfoon tegen een witte achtergrond">
            <a:extLst>
              <a:ext uri="{FF2B5EF4-FFF2-40B4-BE49-F238E27FC236}">
                <a16:creationId xmlns:a16="http://schemas.microsoft.com/office/drawing/2014/main" id="{4DB0646B-6CF3-E0C0-A475-DACA4E173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6" r="15224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5112-7E66-4A4B-9C74-74EE9C8E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BE" sz="2800" dirty="0"/>
              <a:t> </a:t>
            </a:r>
            <a:r>
              <a:rPr lang="en-BE" sz="2800" dirty="0" err="1"/>
              <a:t>Zelf</a:t>
            </a:r>
            <a:r>
              <a:rPr lang="en-BE" sz="2800" dirty="0"/>
              <a:t> </a:t>
            </a:r>
            <a:r>
              <a:rPr lang="en-BE" sz="2800" dirty="0" err="1"/>
              <a:t>een</a:t>
            </a:r>
            <a:r>
              <a:rPr lang="en-BE" sz="2800" dirty="0"/>
              <a:t> </a:t>
            </a:r>
            <a:r>
              <a:rPr lang="en-BE" sz="2800" dirty="0" err="1"/>
              <a:t>microfoon</a:t>
            </a:r>
            <a:r>
              <a:rPr lang="en-BE" sz="2800" dirty="0"/>
              <a:t> </a:t>
            </a:r>
            <a:r>
              <a:rPr lang="en-BE" sz="2800" dirty="0" err="1"/>
              <a:t>ontwikkelen</a:t>
            </a:r>
            <a:endParaRPr lang="en-BE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BE" sz="2800" dirty="0"/>
              <a:t> Met MEMS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BE" sz="2800" dirty="0"/>
              <a:t> USB </a:t>
            </a:r>
            <a:r>
              <a:rPr lang="en-BE" sz="2800" dirty="0" err="1"/>
              <a:t>verbinding</a:t>
            </a:r>
            <a:endParaRPr lang="en-BE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BE" sz="2800" dirty="0"/>
              <a:t> </a:t>
            </a:r>
            <a:r>
              <a:rPr lang="nl-BE" sz="2800" dirty="0"/>
              <a:t>E</a:t>
            </a:r>
            <a:r>
              <a:rPr lang="en-BE" sz="2800" dirty="0" err="1"/>
              <a:t>en</a:t>
            </a:r>
            <a:r>
              <a:rPr lang="en-BE" sz="2800" dirty="0"/>
              <a:t> </a:t>
            </a:r>
            <a:r>
              <a:rPr lang="en-BE" sz="2800" dirty="0" err="1"/>
              <a:t>vorm</a:t>
            </a:r>
            <a:r>
              <a:rPr lang="en-BE" sz="2800" dirty="0"/>
              <a:t> van noise cancelling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BE" sz="2800" dirty="0"/>
              <a:t> DSP </a:t>
            </a:r>
            <a:r>
              <a:rPr lang="en-BE" sz="2800" dirty="0" err="1"/>
              <a:t>technieken</a:t>
            </a:r>
            <a:endParaRPr lang="nl-BE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1252A-2A81-43AA-A45C-138B12A3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>
                <a:solidFill>
                  <a:schemeClr val="tx1"/>
                </a:solidFill>
              </a:rPr>
              <a:t>6/12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6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AEAE-70A7-4438-BC60-7121018D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Wat </a:t>
            </a:r>
            <a:r>
              <a:rPr lang="en-BE" dirty="0" err="1"/>
              <a:t>heb</a:t>
            </a:r>
            <a:r>
              <a:rPr lang="en-BE" dirty="0"/>
              <a:t> </a:t>
            </a:r>
            <a:r>
              <a:rPr lang="en-BE" dirty="0" err="1"/>
              <a:t>ik</a:t>
            </a:r>
            <a:r>
              <a:rPr lang="en-BE" dirty="0"/>
              <a:t> al </a:t>
            </a:r>
            <a:r>
              <a:rPr lang="en-BE" dirty="0" err="1"/>
              <a:t>bereikt</a:t>
            </a:r>
            <a:r>
              <a:rPr lang="en-BE" dirty="0"/>
              <a:t>?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99A45-DF0A-4023-9818-F85B54A4F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859" y="1963604"/>
            <a:ext cx="10903242" cy="3935580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A03601-377A-43E9-8BED-171FE66F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/>
              <a:t>7/12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20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D43B-47A1-4051-9E95-F1D5B78D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Resultaten</a:t>
            </a:r>
            <a:r>
              <a:rPr lang="en-BE" dirty="0"/>
              <a:t> </a:t>
            </a:r>
            <a:r>
              <a:rPr lang="en-BE" dirty="0" err="1"/>
              <a:t>onderzoek</a:t>
            </a:r>
            <a:endParaRPr lang="nl-B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7EF4DE-FA16-4BFC-B62D-94C66D3D8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38051"/>
              </p:ext>
            </p:extLst>
          </p:nvPr>
        </p:nvGraphicFramePr>
        <p:xfrm>
          <a:off x="1219200" y="1995948"/>
          <a:ext cx="9936480" cy="3869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3226">
                  <a:extLst>
                    <a:ext uri="{9D8B030D-6E8A-4147-A177-3AD203B41FA5}">
                      <a16:colId xmlns:a16="http://schemas.microsoft.com/office/drawing/2014/main" val="2677752665"/>
                    </a:ext>
                  </a:extLst>
                </a:gridCol>
                <a:gridCol w="2001352">
                  <a:extLst>
                    <a:ext uri="{9D8B030D-6E8A-4147-A177-3AD203B41FA5}">
                      <a16:colId xmlns:a16="http://schemas.microsoft.com/office/drawing/2014/main" val="1141808865"/>
                    </a:ext>
                  </a:extLst>
                </a:gridCol>
                <a:gridCol w="2333670">
                  <a:extLst>
                    <a:ext uri="{9D8B030D-6E8A-4147-A177-3AD203B41FA5}">
                      <a16:colId xmlns:a16="http://schemas.microsoft.com/office/drawing/2014/main" val="3027606911"/>
                    </a:ext>
                  </a:extLst>
                </a:gridCol>
                <a:gridCol w="2548232">
                  <a:extLst>
                    <a:ext uri="{9D8B030D-6E8A-4147-A177-3AD203B41FA5}">
                      <a16:colId xmlns:a16="http://schemas.microsoft.com/office/drawing/2014/main" val="1528059337"/>
                    </a:ext>
                  </a:extLst>
                </a:gridCol>
              </a:tblGrid>
              <a:tr h="984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 cap="all">
                          <a:effectLst/>
                        </a:rPr>
                        <a:t>Naam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 dirty="0">
                          <a:effectLst/>
                        </a:rPr>
                        <a:t>Noise floor (Db SPL)</a:t>
                      </a:r>
                      <a:endParaRPr lang="nl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 dirty="0">
                          <a:effectLst/>
                        </a:rPr>
                        <a:t>Clipping point (</a:t>
                      </a:r>
                      <a:r>
                        <a:rPr lang="en-BE" sz="2000" cap="all" dirty="0" err="1">
                          <a:effectLst/>
                        </a:rPr>
                        <a:t>db</a:t>
                      </a:r>
                      <a:r>
                        <a:rPr lang="en-BE" sz="2000" cap="all" dirty="0">
                          <a:effectLst/>
                        </a:rPr>
                        <a:t> SPL)</a:t>
                      </a:r>
                      <a:endParaRPr lang="nl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 dirty="0">
                          <a:effectLst/>
                        </a:rPr>
                        <a:t>Signal to noise ratio (dB)</a:t>
                      </a:r>
                      <a:endParaRPr lang="nl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2432284826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>
                          <a:effectLst/>
                        </a:rPr>
                        <a:t>Dayton Audio IMM-6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58.5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101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42.5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3726403140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>
                          <a:effectLst/>
                        </a:rPr>
                        <a:t>Shure sm57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33.3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122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88.7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3788047342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>
                          <a:effectLst/>
                        </a:rPr>
                        <a:t>Infineon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40.7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130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89.3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2099423260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>
                          <a:effectLst/>
                        </a:rPr>
                        <a:t>ST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 dirty="0">
                          <a:effectLst/>
                        </a:rPr>
                        <a:t>32.3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120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 dirty="0">
                          <a:effectLst/>
                        </a:rPr>
                        <a:t>87.7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265679522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>
                          <a:effectLst/>
                        </a:rPr>
                        <a:t>CUI top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 dirty="0">
                          <a:effectLst/>
                        </a:rPr>
                        <a:t>37.2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119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81.8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21940535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 dirty="0">
                          <a:effectLst/>
                        </a:rPr>
                        <a:t>CUI bottom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34.7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115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 dirty="0">
                          <a:effectLst/>
                        </a:rPr>
                        <a:t>80.3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2545801376"/>
                  </a:ext>
                </a:extLst>
              </a:tr>
            </a:tbl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5E0B5E8-2B58-45B7-B6B2-F0C3B3C4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/>
              <a:t>8/12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045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D43B-47A1-4051-9E95-F1D5B78D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Resultaten</a:t>
            </a:r>
            <a:r>
              <a:rPr lang="en-BE" dirty="0"/>
              <a:t> </a:t>
            </a:r>
            <a:r>
              <a:rPr lang="en-BE" dirty="0" err="1"/>
              <a:t>onderzoek</a:t>
            </a:r>
            <a:endParaRPr lang="nl-B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7EF4DE-FA16-4BFC-B62D-94C66D3D8C09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995948"/>
          <a:ext cx="9936480" cy="3869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3226">
                  <a:extLst>
                    <a:ext uri="{9D8B030D-6E8A-4147-A177-3AD203B41FA5}">
                      <a16:colId xmlns:a16="http://schemas.microsoft.com/office/drawing/2014/main" val="2677752665"/>
                    </a:ext>
                  </a:extLst>
                </a:gridCol>
                <a:gridCol w="2001352">
                  <a:extLst>
                    <a:ext uri="{9D8B030D-6E8A-4147-A177-3AD203B41FA5}">
                      <a16:colId xmlns:a16="http://schemas.microsoft.com/office/drawing/2014/main" val="1141808865"/>
                    </a:ext>
                  </a:extLst>
                </a:gridCol>
                <a:gridCol w="2333670">
                  <a:extLst>
                    <a:ext uri="{9D8B030D-6E8A-4147-A177-3AD203B41FA5}">
                      <a16:colId xmlns:a16="http://schemas.microsoft.com/office/drawing/2014/main" val="3027606911"/>
                    </a:ext>
                  </a:extLst>
                </a:gridCol>
                <a:gridCol w="2548232">
                  <a:extLst>
                    <a:ext uri="{9D8B030D-6E8A-4147-A177-3AD203B41FA5}">
                      <a16:colId xmlns:a16="http://schemas.microsoft.com/office/drawing/2014/main" val="1528059337"/>
                    </a:ext>
                  </a:extLst>
                </a:gridCol>
              </a:tblGrid>
              <a:tr h="984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 cap="all">
                          <a:effectLst/>
                        </a:rPr>
                        <a:t>Naam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 dirty="0">
                          <a:effectLst/>
                        </a:rPr>
                        <a:t>Noise floor (Db SPL)</a:t>
                      </a:r>
                      <a:endParaRPr lang="nl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 dirty="0">
                          <a:effectLst/>
                        </a:rPr>
                        <a:t>Clipping point (</a:t>
                      </a:r>
                      <a:r>
                        <a:rPr lang="en-BE" sz="2000" cap="all" dirty="0" err="1">
                          <a:effectLst/>
                        </a:rPr>
                        <a:t>db</a:t>
                      </a:r>
                      <a:r>
                        <a:rPr lang="en-BE" sz="2000" cap="all" dirty="0">
                          <a:effectLst/>
                        </a:rPr>
                        <a:t> SPL)</a:t>
                      </a:r>
                      <a:endParaRPr lang="nl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 dirty="0">
                          <a:effectLst/>
                        </a:rPr>
                        <a:t>Signal to noise ratio (dB)</a:t>
                      </a:r>
                      <a:endParaRPr lang="nl-B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2432284826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>
                          <a:effectLst/>
                        </a:rPr>
                        <a:t>Dayton Audio IMM-6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58.5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101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42.5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3726403140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>
                          <a:effectLst/>
                        </a:rPr>
                        <a:t>Shure sm57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33.3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122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88.7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3788047342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>
                          <a:effectLst/>
                        </a:rPr>
                        <a:t>Infineon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40.7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 dirty="0">
                          <a:effectLst/>
                        </a:rPr>
                        <a:t>130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89.3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2099423260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>
                          <a:effectLst/>
                        </a:rPr>
                        <a:t>ST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 dirty="0">
                          <a:effectLst/>
                        </a:rPr>
                        <a:t>32.3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120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 dirty="0">
                          <a:effectLst/>
                        </a:rPr>
                        <a:t>87.7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265679522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>
                          <a:effectLst/>
                        </a:rPr>
                        <a:t>CUI top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 dirty="0">
                          <a:effectLst/>
                        </a:rPr>
                        <a:t>37.2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119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81.8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21940535"/>
                  </a:ext>
                </a:extLst>
              </a:tr>
              <a:tr h="480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000" cap="all" dirty="0">
                          <a:effectLst/>
                        </a:rPr>
                        <a:t>CUI bottom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34.7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>
                          <a:effectLst/>
                        </a:rPr>
                        <a:t>115</a:t>
                      </a:r>
                      <a:endParaRPr lang="nl-B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BE" sz="2400" dirty="0">
                          <a:effectLst/>
                        </a:rPr>
                        <a:t>80.3</a:t>
                      </a:r>
                      <a:endParaRPr lang="nl-B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689" marR="98689" marT="0" marB="0"/>
                </a:tc>
                <a:extLst>
                  <a:ext uri="{0D108BD9-81ED-4DB2-BD59-A6C34878D82A}">
                    <a16:rowId xmlns:a16="http://schemas.microsoft.com/office/drawing/2014/main" val="254580137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E022C55-ED2D-45B4-9CED-603A453E519B}"/>
              </a:ext>
            </a:extLst>
          </p:cNvPr>
          <p:cNvSpPr/>
          <p:nvPr/>
        </p:nvSpPr>
        <p:spPr>
          <a:xfrm>
            <a:off x="1219200" y="4411744"/>
            <a:ext cx="9936480" cy="518475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EFC7-2C97-467D-BACF-93800E23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E" dirty="0"/>
              <a:t>8/12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1617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279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Haalbaarheidsonderzoek betreffende het  gebruik van de nieuwste generatie MEMS microfoons voor professionele audio </vt:lpstr>
      <vt:lpstr>Waar?</vt:lpstr>
      <vt:lpstr>Wat?</vt:lpstr>
      <vt:lpstr>Haalbaarheidsonderzoek</vt:lpstr>
      <vt:lpstr>Haalbaarheidsonderzoek</vt:lpstr>
      <vt:lpstr>Product ontwikkelen</vt:lpstr>
      <vt:lpstr>Wat heb ik al bereikt?</vt:lpstr>
      <vt:lpstr>Resultaten onderzoek</vt:lpstr>
      <vt:lpstr>Resultaten onderzoek</vt:lpstr>
      <vt:lpstr>Resultaten Onderzoek</vt:lpstr>
      <vt:lpstr>Conclusie onderzoek</vt:lpstr>
      <vt:lpstr>Wat nu nog?</vt:lpstr>
      <vt:lpstr>Bedankt om te luisteren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Haalbaarheidsonderzoek betreffende het  gebruik van de nieuwste generatie MEMS  microfoons voor professionele audio </dc:title>
  <dc:creator>Willem mathieu</dc:creator>
  <cp:lastModifiedBy>Willem mathieu</cp:lastModifiedBy>
  <cp:revision>15</cp:revision>
  <dcterms:created xsi:type="dcterms:W3CDTF">2022-03-18T10:17:55Z</dcterms:created>
  <dcterms:modified xsi:type="dcterms:W3CDTF">2022-03-21T09:22:08Z</dcterms:modified>
</cp:coreProperties>
</file>