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31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73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62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35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7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173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18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545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646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562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4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4863-2A8C-4590-B00D-7CE781269695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47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55589" y="1986693"/>
            <a:ext cx="12933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2D input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3340441" y="1986693"/>
            <a:ext cx="2026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EventHandlers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6524367" y="1986693"/>
            <a:ext cx="17876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Game Logic</a:t>
            </a:r>
            <a:endParaRPr lang="nl-NL" dirty="0"/>
          </a:p>
        </p:txBody>
      </p:sp>
      <p:cxnSp>
        <p:nvCxnSpPr>
          <p:cNvPr id="20" name="Gebogen verbindingslijn 19"/>
          <p:cNvCxnSpPr>
            <a:stCxn id="4" idx="3"/>
            <a:endCxn id="7" idx="1"/>
          </p:cNvCxnSpPr>
          <p:nvPr/>
        </p:nvCxnSpPr>
        <p:spPr>
          <a:xfrm>
            <a:off x="2248929" y="2443893"/>
            <a:ext cx="109151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bogen verbindingslijn 21"/>
          <p:cNvCxnSpPr>
            <a:stCxn id="7" idx="3"/>
            <a:endCxn id="13" idx="1"/>
          </p:cNvCxnSpPr>
          <p:nvPr/>
        </p:nvCxnSpPr>
        <p:spPr>
          <a:xfrm>
            <a:off x="5366950" y="2443893"/>
            <a:ext cx="115741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6777854" y="3560807"/>
            <a:ext cx="12933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Game state</a:t>
            </a:r>
            <a:endParaRPr lang="nl-NL" dirty="0"/>
          </a:p>
        </p:txBody>
      </p:sp>
      <p:cxnSp>
        <p:nvCxnSpPr>
          <p:cNvPr id="27" name="Gebogen verbindingslijn 26"/>
          <p:cNvCxnSpPr>
            <a:stCxn id="13" idx="0"/>
            <a:endCxn id="7" idx="0"/>
          </p:cNvCxnSpPr>
          <p:nvPr/>
        </p:nvCxnSpPr>
        <p:spPr>
          <a:xfrm rot="16200000" flipV="1">
            <a:off x="5885935" y="454454"/>
            <a:ext cx="12700" cy="306447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bogen verbindingslijn 28"/>
          <p:cNvCxnSpPr>
            <a:stCxn id="13" idx="2"/>
            <a:endCxn id="23" idx="0"/>
          </p:cNvCxnSpPr>
          <p:nvPr/>
        </p:nvCxnSpPr>
        <p:spPr>
          <a:xfrm rot="16200000" flipH="1">
            <a:off x="7091491" y="3227774"/>
            <a:ext cx="659714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955589" y="4677722"/>
            <a:ext cx="12933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r>
              <a:rPr lang="nl-NL" dirty="0" smtClean="0"/>
              <a:t>D output</a:t>
            </a:r>
            <a:endParaRPr lang="nl-NL" dirty="0"/>
          </a:p>
        </p:txBody>
      </p:sp>
      <p:cxnSp>
        <p:nvCxnSpPr>
          <p:cNvPr id="33" name="Gebogen verbindingslijn 32"/>
          <p:cNvCxnSpPr>
            <a:stCxn id="23" idx="2"/>
            <a:endCxn id="31" idx="3"/>
          </p:cNvCxnSpPr>
          <p:nvPr/>
        </p:nvCxnSpPr>
        <p:spPr>
          <a:xfrm rot="5400000">
            <a:off x="4506870" y="2217267"/>
            <a:ext cx="659715" cy="5175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955590" y="3358293"/>
            <a:ext cx="12933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2D output</a:t>
            </a:r>
            <a:endParaRPr lang="nl-NL" dirty="0"/>
          </a:p>
        </p:txBody>
      </p:sp>
      <p:sp>
        <p:nvSpPr>
          <p:cNvPr id="37" name="Rechthoek 36"/>
          <p:cNvSpPr/>
          <p:nvPr/>
        </p:nvSpPr>
        <p:spPr>
          <a:xfrm>
            <a:off x="3340440" y="5592122"/>
            <a:ext cx="2912079" cy="67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RequestAnimationFrame</a:t>
            </a:r>
            <a:endParaRPr lang="nl-NL" dirty="0"/>
          </a:p>
        </p:txBody>
      </p:sp>
      <p:cxnSp>
        <p:nvCxnSpPr>
          <p:cNvPr id="45" name="Gebogen verbindingslijn 44"/>
          <p:cNvCxnSpPr>
            <a:stCxn id="23" idx="1"/>
            <a:endCxn id="36" idx="3"/>
          </p:cNvCxnSpPr>
          <p:nvPr/>
        </p:nvCxnSpPr>
        <p:spPr>
          <a:xfrm rot="10800000">
            <a:off x="2248930" y="3815493"/>
            <a:ext cx="4528924" cy="202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37" idx="0"/>
          </p:cNvCxnSpPr>
          <p:nvPr/>
        </p:nvCxnSpPr>
        <p:spPr>
          <a:xfrm flipV="1">
            <a:off x="4796480" y="5134922"/>
            <a:ext cx="617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V="1">
            <a:off x="4796479" y="4030707"/>
            <a:ext cx="0" cy="110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hoek 51"/>
          <p:cNvSpPr/>
          <p:nvPr/>
        </p:nvSpPr>
        <p:spPr>
          <a:xfrm>
            <a:off x="9263448" y="1980342"/>
            <a:ext cx="17876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Where</a:t>
            </a:r>
            <a:r>
              <a:rPr lang="nl-NL" dirty="0" smtClean="0"/>
              <a:t> do we 2D </a:t>
            </a:r>
            <a:r>
              <a:rPr lang="nl-NL" dirty="0" err="1" smtClean="0"/>
              <a:t>to</a:t>
            </a:r>
            <a:r>
              <a:rPr lang="nl-NL" dirty="0" smtClean="0"/>
              <a:t> 3D </a:t>
            </a:r>
            <a:r>
              <a:rPr lang="nl-NL" dirty="0" err="1" smtClean="0"/>
              <a:t>conversions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53" name="Rechthoek 52"/>
          <p:cNvSpPr/>
          <p:nvPr/>
        </p:nvSpPr>
        <p:spPr>
          <a:xfrm>
            <a:off x="9263448" y="3530945"/>
            <a:ext cx="1787611" cy="1603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Where</a:t>
            </a:r>
            <a:r>
              <a:rPr lang="nl-NL" dirty="0" smtClean="0"/>
              <a:t> do we store 3D </a:t>
            </a:r>
            <a:r>
              <a:rPr lang="nl-NL" dirty="0" err="1" smtClean="0"/>
              <a:t>specific</a:t>
            </a:r>
            <a:r>
              <a:rPr lang="nl-NL" dirty="0" smtClean="0"/>
              <a:t> state, </a:t>
            </a:r>
            <a:r>
              <a:rPr lang="nl-NL" dirty="0" err="1" smtClean="0"/>
              <a:t>and</a:t>
            </a:r>
            <a:r>
              <a:rPr lang="nl-NL" dirty="0" smtClean="0"/>
              <a:t> e.g. </a:t>
            </a:r>
            <a:r>
              <a:rPr lang="nl-NL" dirty="0" err="1" smtClean="0"/>
              <a:t>meshes</a:t>
            </a:r>
            <a:r>
              <a:rPr lang="nl-NL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008571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33</Words>
  <Application>Microsoft Office PowerPoint</Application>
  <PresentationFormat>Breedbeeld</PresentationFormat>
  <Paragraphs>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Willem Mulder</dc:creator>
  <cp:lastModifiedBy>Willem Mulder</cp:lastModifiedBy>
  <cp:revision>3</cp:revision>
  <dcterms:created xsi:type="dcterms:W3CDTF">2016-03-30T16:32:34Z</dcterms:created>
  <dcterms:modified xsi:type="dcterms:W3CDTF">2016-03-30T19:11:37Z</dcterms:modified>
</cp:coreProperties>
</file>