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31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7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62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3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7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1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45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646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6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4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4863-2A8C-4590-B00D-7CE781269695}" type="datetimeFigureOut">
              <a:rPr lang="nl-NL" smtClean="0"/>
              <a:t>15-5-2016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0D87-29C5-4FBC-B49B-47C2519049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4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55589" y="1986693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2D input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340441" y="1986693"/>
            <a:ext cx="2026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EventHandlers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6524367" y="1986693"/>
            <a:ext cx="17876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Game Logic</a:t>
            </a:r>
            <a:endParaRPr lang="nl-NL" dirty="0"/>
          </a:p>
        </p:txBody>
      </p:sp>
      <p:cxnSp>
        <p:nvCxnSpPr>
          <p:cNvPr id="20" name="Gebogen verbindingslijn 19"/>
          <p:cNvCxnSpPr>
            <a:stCxn id="4" idx="3"/>
            <a:endCxn id="7" idx="1"/>
          </p:cNvCxnSpPr>
          <p:nvPr/>
        </p:nvCxnSpPr>
        <p:spPr>
          <a:xfrm>
            <a:off x="2248929" y="2443893"/>
            <a:ext cx="10915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bogen verbindingslijn 21"/>
          <p:cNvCxnSpPr>
            <a:stCxn id="7" idx="3"/>
            <a:endCxn id="13" idx="1"/>
          </p:cNvCxnSpPr>
          <p:nvPr/>
        </p:nvCxnSpPr>
        <p:spPr>
          <a:xfrm>
            <a:off x="5366950" y="2443893"/>
            <a:ext cx="115741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6777854" y="3560807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Game state</a:t>
            </a:r>
            <a:endParaRPr lang="nl-NL" dirty="0"/>
          </a:p>
        </p:txBody>
      </p:sp>
      <p:cxnSp>
        <p:nvCxnSpPr>
          <p:cNvPr id="27" name="Gebogen verbindingslijn 26"/>
          <p:cNvCxnSpPr>
            <a:stCxn id="13" idx="0"/>
            <a:endCxn id="7" idx="0"/>
          </p:cNvCxnSpPr>
          <p:nvPr/>
        </p:nvCxnSpPr>
        <p:spPr>
          <a:xfrm rot="16200000" flipV="1">
            <a:off x="5885935" y="454454"/>
            <a:ext cx="12700" cy="306447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bogen verbindingslijn 28"/>
          <p:cNvCxnSpPr>
            <a:stCxn id="13" idx="2"/>
            <a:endCxn id="23" idx="0"/>
          </p:cNvCxnSpPr>
          <p:nvPr/>
        </p:nvCxnSpPr>
        <p:spPr>
          <a:xfrm rot="16200000" flipH="1">
            <a:off x="7091491" y="3227774"/>
            <a:ext cx="659714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955589" y="4677722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D output</a:t>
            </a:r>
            <a:endParaRPr lang="nl-NL" dirty="0"/>
          </a:p>
        </p:txBody>
      </p:sp>
      <p:cxnSp>
        <p:nvCxnSpPr>
          <p:cNvPr id="33" name="Gebogen verbindingslijn 32"/>
          <p:cNvCxnSpPr>
            <a:stCxn id="23" idx="2"/>
            <a:endCxn id="31" idx="3"/>
          </p:cNvCxnSpPr>
          <p:nvPr/>
        </p:nvCxnSpPr>
        <p:spPr>
          <a:xfrm rot="5400000">
            <a:off x="4506870" y="2217267"/>
            <a:ext cx="659715" cy="5175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955590" y="3358293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2D output</a:t>
            </a:r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3340440" y="5592122"/>
            <a:ext cx="2912079" cy="67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RequestAnimationFrame</a:t>
            </a:r>
            <a:endParaRPr lang="nl-NL" dirty="0"/>
          </a:p>
        </p:txBody>
      </p:sp>
      <p:cxnSp>
        <p:nvCxnSpPr>
          <p:cNvPr id="45" name="Gebogen verbindingslijn 44"/>
          <p:cNvCxnSpPr>
            <a:stCxn id="23" idx="1"/>
            <a:endCxn id="36" idx="3"/>
          </p:cNvCxnSpPr>
          <p:nvPr/>
        </p:nvCxnSpPr>
        <p:spPr>
          <a:xfrm rot="10800000">
            <a:off x="2248930" y="3815493"/>
            <a:ext cx="4528924" cy="20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37" idx="0"/>
          </p:cNvCxnSpPr>
          <p:nvPr/>
        </p:nvCxnSpPr>
        <p:spPr>
          <a:xfrm flipV="1">
            <a:off x="4796480" y="5134922"/>
            <a:ext cx="617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4796479" y="4030707"/>
            <a:ext cx="0" cy="110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hoek 51"/>
          <p:cNvSpPr/>
          <p:nvPr/>
        </p:nvSpPr>
        <p:spPr>
          <a:xfrm>
            <a:off x="9263448" y="1980342"/>
            <a:ext cx="17876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Where</a:t>
            </a:r>
            <a:r>
              <a:rPr lang="nl-NL" dirty="0" smtClean="0"/>
              <a:t> do we 2D </a:t>
            </a:r>
            <a:r>
              <a:rPr lang="nl-NL" dirty="0" err="1" smtClean="0"/>
              <a:t>to</a:t>
            </a:r>
            <a:r>
              <a:rPr lang="nl-NL" dirty="0" smtClean="0"/>
              <a:t> 3D </a:t>
            </a:r>
            <a:r>
              <a:rPr lang="nl-NL" dirty="0" err="1" smtClean="0"/>
              <a:t>conversions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53" name="Rechthoek 52"/>
          <p:cNvSpPr/>
          <p:nvPr/>
        </p:nvSpPr>
        <p:spPr>
          <a:xfrm>
            <a:off x="9263448" y="3530945"/>
            <a:ext cx="1787611" cy="1603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Where</a:t>
            </a:r>
            <a:r>
              <a:rPr lang="nl-NL" dirty="0" smtClean="0"/>
              <a:t> do we store 3D </a:t>
            </a:r>
            <a:r>
              <a:rPr lang="nl-NL" dirty="0" err="1" smtClean="0"/>
              <a:t>specific</a:t>
            </a:r>
            <a:r>
              <a:rPr lang="nl-NL" dirty="0" smtClean="0"/>
              <a:t> state, </a:t>
            </a:r>
            <a:r>
              <a:rPr lang="nl-NL" dirty="0" err="1" smtClean="0"/>
              <a:t>and</a:t>
            </a:r>
            <a:r>
              <a:rPr lang="nl-NL" dirty="0" smtClean="0"/>
              <a:t> e.g. </a:t>
            </a:r>
            <a:r>
              <a:rPr lang="nl-NL" dirty="0" err="1" smtClean="0"/>
              <a:t>meshes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576649" y="5272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008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/>
          <p:cNvSpPr/>
          <p:nvPr/>
        </p:nvSpPr>
        <p:spPr>
          <a:xfrm>
            <a:off x="782595" y="3179805"/>
            <a:ext cx="6013621" cy="15569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955589" y="1986693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2D input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988778" y="1986692"/>
            <a:ext cx="15404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EventHandlers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8023478" y="1986693"/>
            <a:ext cx="17876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Game Logic</a:t>
            </a:r>
            <a:endParaRPr lang="nl-NL" dirty="0"/>
          </a:p>
        </p:txBody>
      </p:sp>
      <p:cxnSp>
        <p:nvCxnSpPr>
          <p:cNvPr id="20" name="Gebogen verbindingslijn 19"/>
          <p:cNvCxnSpPr>
            <a:stCxn id="4" idx="3"/>
            <a:endCxn id="7" idx="1"/>
          </p:cNvCxnSpPr>
          <p:nvPr/>
        </p:nvCxnSpPr>
        <p:spPr>
          <a:xfrm flipV="1">
            <a:off x="2248929" y="2443892"/>
            <a:ext cx="27398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bogen verbindingslijn 21"/>
          <p:cNvCxnSpPr>
            <a:stCxn id="7" idx="3"/>
            <a:endCxn id="13" idx="1"/>
          </p:cNvCxnSpPr>
          <p:nvPr/>
        </p:nvCxnSpPr>
        <p:spPr>
          <a:xfrm>
            <a:off x="6529254" y="2443892"/>
            <a:ext cx="14942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8276965" y="3560807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Game state</a:t>
            </a:r>
            <a:endParaRPr lang="nl-NL" dirty="0"/>
          </a:p>
        </p:txBody>
      </p:sp>
      <p:cxnSp>
        <p:nvCxnSpPr>
          <p:cNvPr id="27" name="Gebogen verbindingslijn 26"/>
          <p:cNvCxnSpPr>
            <a:stCxn id="13" idx="0"/>
            <a:endCxn id="7" idx="0"/>
          </p:cNvCxnSpPr>
          <p:nvPr/>
        </p:nvCxnSpPr>
        <p:spPr>
          <a:xfrm rot="16200000" flipV="1">
            <a:off x="7338150" y="407559"/>
            <a:ext cx="1" cy="315826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bogen verbindingslijn 28"/>
          <p:cNvCxnSpPr>
            <a:stCxn id="13" idx="2"/>
            <a:endCxn id="23" idx="0"/>
          </p:cNvCxnSpPr>
          <p:nvPr/>
        </p:nvCxnSpPr>
        <p:spPr>
          <a:xfrm rot="16200000" flipH="1">
            <a:off x="8590602" y="3227774"/>
            <a:ext cx="659714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955589" y="3567158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D output</a:t>
            </a:r>
            <a:endParaRPr lang="nl-NL" dirty="0"/>
          </a:p>
        </p:txBody>
      </p:sp>
      <p:cxnSp>
        <p:nvCxnSpPr>
          <p:cNvPr id="33" name="Gebogen verbindingslijn 32"/>
          <p:cNvCxnSpPr>
            <a:stCxn id="23" idx="1"/>
            <a:endCxn id="31" idx="3"/>
          </p:cNvCxnSpPr>
          <p:nvPr/>
        </p:nvCxnSpPr>
        <p:spPr>
          <a:xfrm rot="10800000" flipV="1">
            <a:off x="2248929" y="4018006"/>
            <a:ext cx="6028036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955588" y="4932406"/>
            <a:ext cx="12933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2D output</a:t>
            </a:r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2570202" y="5840454"/>
            <a:ext cx="3959052" cy="67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RequestAnimationFrame</a:t>
            </a:r>
            <a:endParaRPr lang="nl-NL" dirty="0"/>
          </a:p>
        </p:txBody>
      </p:sp>
      <p:cxnSp>
        <p:nvCxnSpPr>
          <p:cNvPr id="45" name="Gebogen verbindingslijn 44"/>
          <p:cNvCxnSpPr>
            <a:stCxn id="23" idx="2"/>
            <a:endCxn id="36" idx="3"/>
          </p:cNvCxnSpPr>
          <p:nvPr/>
        </p:nvCxnSpPr>
        <p:spPr>
          <a:xfrm rot="5400000">
            <a:off x="5129083" y="1595053"/>
            <a:ext cx="914399" cy="6674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2564022" y="5390117"/>
            <a:ext cx="617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2564022" y="4031217"/>
            <a:ext cx="0" cy="135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576649" y="5272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V2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2751262" y="1986693"/>
            <a:ext cx="17621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2D events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897524" y="3186156"/>
            <a:ext cx="13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3D </a:t>
            </a:r>
            <a:r>
              <a:rPr lang="nl-NL" dirty="0" err="1" smtClean="0"/>
              <a:t>renderer</a:t>
            </a:r>
            <a:endParaRPr lang="nl-NL" dirty="0"/>
          </a:p>
        </p:txBody>
      </p:sp>
      <p:sp>
        <p:nvSpPr>
          <p:cNvPr id="38" name="Rechthoek 37"/>
          <p:cNvSpPr/>
          <p:nvPr/>
        </p:nvSpPr>
        <p:spPr>
          <a:xfrm>
            <a:off x="2772800" y="3530945"/>
            <a:ext cx="17405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D </a:t>
            </a:r>
            <a:r>
              <a:rPr lang="nl-NL" dirty="0" err="1" smtClean="0"/>
              <a:t>meshes</a:t>
            </a:r>
            <a:r>
              <a:rPr lang="nl-NL" dirty="0" smtClean="0"/>
              <a:t>, </a:t>
            </a:r>
            <a:r>
              <a:rPr lang="nl-NL" dirty="0" err="1" smtClean="0"/>
              <a:t>render-specific</a:t>
            </a:r>
            <a:r>
              <a:rPr lang="nl-NL" dirty="0" smtClean="0"/>
              <a:t> state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4963121" y="3308010"/>
            <a:ext cx="1540476" cy="59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selectEntity</a:t>
            </a:r>
            <a:r>
              <a:rPr lang="nl-NL" dirty="0" smtClean="0"/>
              <a:t> From2D(…)</a:t>
            </a:r>
            <a:endParaRPr lang="nl-NL" dirty="0"/>
          </a:p>
        </p:txBody>
      </p:sp>
      <p:cxnSp>
        <p:nvCxnSpPr>
          <p:cNvPr id="55" name="Gebogen verbindingslijn 54"/>
          <p:cNvCxnSpPr>
            <a:stCxn id="7" idx="2"/>
            <a:endCxn id="54" idx="0"/>
          </p:cNvCxnSpPr>
          <p:nvPr/>
        </p:nvCxnSpPr>
        <p:spPr>
          <a:xfrm rot="5400000">
            <a:off x="5542729" y="3091723"/>
            <a:ext cx="406918" cy="25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80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59</Words>
  <Application>Microsoft Office PowerPoint</Application>
  <PresentationFormat>Breedbeeld</PresentationFormat>
  <Paragraphs>22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Willem Mulder</dc:creator>
  <cp:lastModifiedBy>Willem Mulder</cp:lastModifiedBy>
  <cp:revision>5</cp:revision>
  <dcterms:created xsi:type="dcterms:W3CDTF">2016-03-30T16:32:34Z</dcterms:created>
  <dcterms:modified xsi:type="dcterms:W3CDTF">2016-05-15T20:04:25Z</dcterms:modified>
</cp:coreProperties>
</file>