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63" r:id="rId4"/>
    <p:sldId id="269" r:id="rId5"/>
    <p:sldId id="268" r:id="rId6"/>
    <p:sldId id="272" r:id="rId7"/>
    <p:sldId id="265" r:id="rId8"/>
    <p:sldId id="273" r:id="rId9"/>
    <p:sldId id="274" r:id="rId10"/>
    <p:sldId id="275" r:id="rId11"/>
    <p:sldId id="270" r:id="rId12"/>
    <p:sldId id="271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7" autoAdjust="0"/>
    <p:restoredTop sz="94660"/>
  </p:normalViewPr>
  <p:slideViewPr>
    <p:cSldViewPr>
      <p:cViewPr varScale="1">
        <p:scale>
          <a:sx n="51" d="100"/>
          <a:sy n="51" d="100"/>
        </p:scale>
        <p:origin x="1245" y="4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ED5DBD-9A68-4832-BC2D-BF69B071017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FD8C70C4-B18A-45E0-B4FE-19339930DBA4}">
      <dgm:prSet phldrT="[Text]"/>
      <dgm:spPr/>
      <dgm:t>
        <a:bodyPr/>
        <a:lstStyle/>
        <a:p>
          <a:r>
            <a:rPr lang="en-US" dirty="0" smtClean="0"/>
            <a:t>Tags	</a:t>
          </a:r>
          <a:endParaRPr lang="nl-BE" dirty="0"/>
        </a:p>
      </dgm:t>
    </dgm:pt>
    <dgm:pt modelId="{5336228D-D38F-424B-83F0-AD89371D09F3}" type="parTrans" cxnId="{9978FCDB-F4DD-4F96-8015-AA8ECC7427B1}">
      <dgm:prSet/>
      <dgm:spPr/>
      <dgm:t>
        <a:bodyPr/>
        <a:lstStyle/>
        <a:p>
          <a:endParaRPr lang="nl-BE"/>
        </a:p>
      </dgm:t>
    </dgm:pt>
    <dgm:pt modelId="{E3AF68EF-61AC-49D6-9B22-0C31716B2CCE}" type="sibTrans" cxnId="{9978FCDB-F4DD-4F96-8015-AA8ECC7427B1}">
      <dgm:prSet/>
      <dgm:spPr/>
      <dgm:t>
        <a:bodyPr/>
        <a:lstStyle/>
        <a:p>
          <a:endParaRPr lang="nl-BE"/>
        </a:p>
      </dgm:t>
    </dgm:pt>
    <dgm:pt modelId="{8111F24D-FFDB-41B4-9A3D-952287D3C4D8}">
      <dgm:prSet phldrT="[Text]"/>
      <dgm:spPr/>
      <dgm:t>
        <a:bodyPr/>
        <a:lstStyle/>
        <a:p>
          <a:r>
            <a:rPr lang="en-US" dirty="0" smtClean="0"/>
            <a:t>Sports</a:t>
          </a:r>
          <a:endParaRPr lang="nl-BE" dirty="0"/>
        </a:p>
      </dgm:t>
    </dgm:pt>
    <dgm:pt modelId="{A67BABDD-8804-41E9-B0D7-E5E55997BD01}" type="parTrans" cxnId="{FE6E84F4-4891-4CB4-AFA0-DDDB2FE05343}">
      <dgm:prSet/>
      <dgm:spPr/>
      <dgm:t>
        <a:bodyPr/>
        <a:lstStyle/>
        <a:p>
          <a:endParaRPr lang="nl-BE"/>
        </a:p>
      </dgm:t>
    </dgm:pt>
    <dgm:pt modelId="{DAA5CBE6-F275-4DFC-A009-87C3840B9810}" type="sibTrans" cxnId="{FE6E84F4-4891-4CB4-AFA0-DDDB2FE05343}">
      <dgm:prSet/>
      <dgm:spPr/>
      <dgm:t>
        <a:bodyPr/>
        <a:lstStyle/>
        <a:p>
          <a:endParaRPr lang="nl-BE"/>
        </a:p>
      </dgm:t>
    </dgm:pt>
    <dgm:pt modelId="{C5366877-85F5-4B1D-91A5-CC1B1A636CF3}">
      <dgm:prSet phldrT="[Text]"/>
      <dgm:spPr/>
      <dgm:t>
        <a:bodyPr/>
        <a:lstStyle/>
        <a:p>
          <a:r>
            <a:rPr lang="en-US" dirty="0" smtClean="0"/>
            <a:t>Tennis</a:t>
          </a:r>
          <a:endParaRPr lang="nl-BE" dirty="0"/>
        </a:p>
      </dgm:t>
    </dgm:pt>
    <dgm:pt modelId="{454B29F1-2E3A-4CD1-A791-816271D2E3D4}" type="parTrans" cxnId="{C3DBA95B-129C-40FF-A6EA-E38ACD583ECC}">
      <dgm:prSet/>
      <dgm:spPr/>
      <dgm:t>
        <a:bodyPr/>
        <a:lstStyle/>
        <a:p>
          <a:endParaRPr lang="nl-BE"/>
        </a:p>
      </dgm:t>
    </dgm:pt>
    <dgm:pt modelId="{52A7E3DF-8A95-49F3-A477-C2126DAC2690}" type="sibTrans" cxnId="{C3DBA95B-129C-40FF-A6EA-E38ACD583ECC}">
      <dgm:prSet/>
      <dgm:spPr/>
      <dgm:t>
        <a:bodyPr/>
        <a:lstStyle/>
        <a:p>
          <a:endParaRPr lang="nl-BE"/>
        </a:p>
      </dgm:t>
    </dgm:pt>
    <dgm:pt modelId="{806D89E4-33E2-42DB-BB63-8E6BD156BBF0}">
      <dgm:prSet phldrT="[Text]"/>
      <dgm:spPr/>
      <dgm:t>
        <a:bodyPr/>
        <a:lstStyle/>
        <a:p>
          <a:r>
            <a:rPr lang="en-US" dirty="0" smtClean="0"/>
            <a:t>Football</a:t>
          </a:r>
          <a:endParaRPr lang="nl-BE" dirty="0"/>
        </a:p>
      </dgm:t>
    </dgm:pt>
    <dgm:pt modelId="{FFA13143-817B-4EF1-82CB-66BFCB5EB5F4}" type="parTrans" cxnId="{18DE7331-28A1-4192-9A04-4842FBC52F38}">
      <dgm:prSet/>
      <dgm:spPr/>
      <dgm:t>
        <a:bodyPr/>
        <a:lstStyle/>
        <a:p>
          <a:endParaRPr lang="nl-BE"/>
        </a:p>
      </dgm:t>
    </dgm:pt>
    <dgm:pt modelId="{0BB5C8B0-7D80-4988-8BB0-CDDD26C05659}" type="sibTrans" cxnId="{18DE7331-28A1-4192-9A04-4842FBC52F38}">
      <dgm:prSet/>
      <dgm:spPr/>
      <dgm:t>
        <a:bodyPr/>
        <a:lstStyle/>
        <a:p>
          <a:endParaRPr lang="nl-BE"/>
        </a:p>
      </dgm:t>
    </dgm:pt>
    <dgm:pt modelId="{C8847614-4519-4C3F-BF18-C0868DA73AD9}">
      <dgm:prSet phldrT="[Text]"/>
      <dgm:spPr/>
      <dgm:t>
        <a:bodyPr/>
        <a:lstStyle/>
        <a:p>
          <a:r>
            <a:rPr lang="en-US" dirty="0" smtClean="0"/>
            <a:t>Celebrities</a:t>
          </a:r>
          <a:endParaRPr lang="nl-BE" dirty="0"/>
        </a:p>
      </dgm:t>
    </dgm:pt>
    <dgm:pt modelId="{88707D1C-C09B-410A-9AD5-9768AC555FC0}" type="parTrans" cxnId="{DBD0D5DC-8D8D-482C-86F3-68300B0EE6DA}">
      <dgm:prSet/>
      <dgm:spPr/>
      <dgm:t>
        <a:bodyPr/>
        <a:lstStyle/>
        <a:p>
          <a:endParaRPr lang="nl-BE"/>
        </a:p>
      </dgm:t>
    </dgm:pt>
    <dgm:pt modelId="{ACEFD0ED-7591-4E46-A409-CE0E14D48F03}" type="sibTrans" cxnId="{DBD0D5DC-8D8D-482C-86F3-68300B0EE6DA}">
      <dgm:prSet/>
      <dgm:spPr/>
      <dgm:t>
        <a:bodyPr/>
        <a:lstStyle/>
        <a:p>
          <a:endParaRPr lang="nl-BE"/>
        </a:p>
      </dgm:t>
    </dgm:pt>
    <dgm:pt modelId="{7DF06026-8F6D-4735-9773-FFF4734727AA}">
      <dgm:prSet phldrT="[Text]"/>
      <dgm:spPr/>
      <dgm:t>
        <a:bodyPr/>
        <a:lstStyle/>
        <a:p>
          <a:r>
            <a:rPr lang="en-US" dirty="0" smtClean="0"/>
            <a:t>Movies</a:t>
          </a:r>
          <a:endParaRPr lang="nl-BE" dirty="0"/>
        </a:p>
      </dgm:t>
    </dgm:pt>
    <dgm:pt modelId="{B5473AF7-6996-49AD-8B81-6D56261DEAD1}" type="parTrans" cxnId="{3C7AEAB8-077B-4330-AB7B-70D37F353BB7}">
      <dgm:prSet/>
      <dgm:spPr/>
      <dgm:t>
        <a:bodyPr/>
        <a:lstStyle/>
        <a:p>
          <a:endParaRPr lang="nl-BE"/>
        </a:p>
      </dgm:t>
    </dgm:pt>
    <dgm:pt modelId="{7B8BB084-650F-4EFC-8023-9E33B5B180A6}" type="sibTrans" cxnId="{3C7AEAB8-077B-4330-AB7B-70D37F353BB7}">
      <dgm:prSet/>
      <dgm:spPr/>
      <dgm:t>
        <a:bodyPr/>
        <a:lstStyle/>
        <a:p>
          <a:endParaRPr lang="nl-BE"/>
        </a:p>
      </dgm:t>
    </dgm:pt>
    <dgm:pt modelId="{ECF79D74-C646-49EE-AAF1-023836F667CE}">
      <dgm:prSet phldrT="[Text]"/>
      <dgm:spPr/>
      <dgm:t>
        <a:bodyPr/>
        <a:lstStyle/>
        <a:p>
          <a:r>
            <a:rPr lang="en-US" dirty="0" smtClean="0"/>
            <a:t>Countries</a:t>
          </a:r>
          <a:endParaRPr lang="nl-BE" dirty="0"/>
        </a:p>
      </dgm:t>
    </dgm:pt>
    <dgm:pt modelId="{6DAE474C-2AEE-4CED-A193-C53689016ECB}" type="parTrans" cxnId="{D0A01B5D-2280-4606-822C-91EC52954651}">
      <dgm:prSet/>
      <dgm:spPr/>
      <dgm:t>
        <a:bodyPr/>
        <a:lstStyle/>
        <a:p>
          <a:endParaRPr lang="nl-BE"/>
        </a:p>
      </dgm:t>
    </dgm:pt>
    <dgm:pt modelId="{0A89628C-AEFC-4AE4-B4D7-A17BFF82ABAA}" type="sibTrans" cxnId="{D0A01B5D-2280-4606-822C-91EC52954651}">
      <dgm:prSet/>
      <dgm:spPr/>
      <dgm:t>
        <a:bodyPr/>
        <a:lstStyle/>
        <a:p>
          <a:endParaRPr lang="nl-BE"/>
        </a:p>
      </dgm:t>
    </dgm:pt>
    <dgm:pt modelId="{7F6E20B2-4C2F-4E58-8E7C-D468E20C940D}">
      <dgm:prSet phldrT="[Text]"/>
      <dgm:spPr/>
      <dgm:t>
        <a:bodyPr/>
        <a:lstStyle/>
        <a:p>
          <a:r>
            <a:rPr lang="en-US" dirty="0" smtClean="0"/>
            <a:t>Biking</a:t>
          </a:r>
          <a:endParaRPr lang="nl-BE" dirty="0"/>
        </a:p>
      </dgm:t>
    </dgm:pt>
    <dgm:pt modelId="{B28B2A34-C53A-4AC6-A08E-6B5E1722183C}" type="parTrans" cxnId="{4CC6C1BC-1C6C-4049-8427-409844A27548}">
      <dgm:prSet/>
      <dgm:spPr/>
      <dgm:t>
        <a:bodyPr/>
        <a:lstStyle/>
        <a:p>
          <a:endParaRPr lang="nl-BE"/>
        </a:p>
      </dgm:t>
    </dgm:pt>
    <dgm:pt modelId="{99225155-A720-449F-9152-59FD8716D1A4}" type="sibTrans" cxnId="{4CC6C1BC-1C6C-4049-8427-409844A27548}">
      <dgm:prSet/>
      <dgm:spPr/>
      <dgm:t>
        <a:bodyPr/>
        <a:lstStyle/>
        <a:p>
          <a:endParaRPr lang="nl-BE"/>
        </a:p>
      </dgm:t>
    </dgm:pt>
    <dgm:pt modelId="{89C17330-C386-45F5-BF17-60EA4289E0E0}">
      <dgm:prSet phldrT="[Text]"/>
      <dgm:spPr/>
      <dgm:t>
        <a:bodyPr/>
        <a:lstStyle/>
        <a:p>
          <a:r>
            <a:rPr lang="en-US" dirty="0" err="1" smtClean="0"/>
            <a:t>Tv</a:t>
          </a:r>
          <a:endParaRPr lang="nl-BE" dirty="0"/>
        </a:p>
      </dgm:t>
    </dgm:pt>
    <dgm:pt modelId="{DB30F8D5-FC30-4C91-8F5C-3ED3B571FC34}" type="parTrans" cxnId="{098ECADE-2E85-4559-9F52-1B0D8C821107}">
      <dgm:prSet/>
      <dgm:spPr/>
      <dgm:t>
        <a:bodyPr/>
        <a:lstStyle/>
        <a:p>
          <a:endParaRPr lang="nl-BE"/>
        </a:p>
      </dgm:t>
    </dgm:pt>
    <dgm:pt modelId="{2D3E8853-95C4-47B5-B6B2-B564F9B331FB}" type="sibTrans" cxnId="{098ECADE-2E85-4559-9F52-1B0D8C821107}">
      <dgm:prSet/>
      <dgm:spPr/>
      <dgm:t>
        <a:bodyPr/>
        <a:lstStyle/>
        <a:p>
          <a:endParaRPr lang="nl-BE"/>
        </a:p>
      </dgm:t>
    </dgm:pt>
    <dgm:pt modelId="{50E9B644-FF77-4E88-BB3B-F7D62CC7EE1F}">
      <dgm:prSet phldrT="[Text]"/>
      <dgm:spPr/>
      <dgm:t>
        <a:bodyPr/>
        <a:lstStyle/>
        <a:p>
          <a:r>
            <a:rPr lang="en-US" dirty="0" smtClean="0"/>
            <a:t>Belgium</a:t>
          </a:r>
          <a:endParaRPr lang="nl-BE" dirty="0"/>
        </a:p>
      </dgm:t>
    </dgm:pt>
    <dgm:pt modelId="{B2B9D916-8FE8-41F0-8D0A-0B496552B9E5}" type="parTrans" cxnId="{8A700D11-289D-4216-98D4-5030104DA1C8}">
      <dgm:prSet/>
      <dgm:spPr/>
      <dgm:t>
        <a:bodyPr/>
        <a:lstStyle/>
        <a:p>
          <a:endParaRPr lang="nl-BE"/>
        </a:p>
      </dgm:t>
    </dgm:pt>
    <dgm:pt modelId="{96794319-C3E2-466D-91D1-368A759C7297}" type="sibTrans" cxnId="{8A700D11-289D-4216-98D4-5030104DA1C8}">
      <dgm:prSet/>
      <dgm:spPr/>
      <dgm:t>
        <a:bodyPr/>
        <a:lstStyle/>
        <a:p>
          <a:endParaRPr lang="nl-BE"/>
        </a:p>
      </dgm:t>
    </dgm:pt>
    <dgm:pt modelId="{0D9A675E-585B-4DB0-ABB4-2DE52CF1503E}" type="pres">
      <dgm:prSet presAssocID="{73ED5DBD-9A68-4832-BC2D-BF69B071017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nl-BE"/>
        </a:p>
      </dgm:t>
    </dgm:pt>
    <dgm:pt modelId="{5ECE3869-26AE-4965-9967-3D8590A83C1B}" type="pres">
      <dgm:prSet presAssocID="{FD8C70C4-B18A-45E0-B4FE-19339930DBA4}" presName="hierRoot1" presStyleCnt="0"/>
      <dgm:spPr/>
    </dgm:pt>
    <dgm:pt modelId="{3BB3C8AC-904A-4D76-BC98-6FF8CE1A0854}" type="pres">
      <dgm:prSet presAssocID="{FD8C70C4-B18A-45E0-B4FE-19339930DBA4}" presName="composite" presStyleCnt="0"/>
      <dgm:spPr/>
    </dgm:pt>
    <dgm:pt modelId="{425B3ABB-F95D-4457-937C-1732F484B5DD}" type="pres">
      <dgm:prSet presAssocID="{FD8C70C4-B18A-45E0-B4FE-19339930DBA4}" presName="background" presStyleLbl="node0" presStyleIdx="0" presStyleCnt="1"/>
      <dgm:spPr/>
    </dgm:pt>
    <dgm:pt modelId="{BAFE1B89-B930-4295-B1F5-C7620CA33A7B}" type="pres">
      <dgm:prSet presAssocID="{FD8C70C4-B18A-45E0-B4FE-19339930DBA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3A0ABF77-0798-41FD-AE22-BD7FA61717FC}" type="pres">
      <dgm:prSet presAssocID="{FD8C70C4-B18A-45E0-B4FE-19339930DBA4}" presName="hierChild2" presStyleCnt="0"/>
      <dgm:spPr/>
    </dgm:pt>
    <dgm:pt modelId="{B2930EE7-0D85-4B64-8D08-2D22134B385D}" type="pres">
      <dgm:prSet presAssocID="{A67BABDD-8804-41E9-B0D7-E5E55997BD01}" presName="Name10" presStyleLbl="parChTrans1D2" presStyleIdx="0" presStyleCnt="3"/>
      <dgm:spPr/>
      <dgm:t>
        <a:bodyPr/>
        <a:lstStyle/>
        <a:p>
          <a:endParaRPr lang="nl-BE"/>
        </a:p>
      </dgm:t>
    </dgm:pt>
    <dgm:pt modelId="{82806DCB-82E6-4280-AC19-49DFDC8FB13C}" type="pres">
      <dgm:prSet presAssocID="{8111F24D-FFDB-41B4-9A3D-952287D3C4D8}" presName="hierRoot2" presStyleCnt="0"/>
      <dgm:spPr/>
    </dgm:pt>
    <dgm:pt modelId="{1DB22FD3-64D2-4FA6-B4E4-52706D385F17}" type="pres">
      <dgm:prSet presAssocID="{8111F24D-FFDB-41B4-9A3D-952287D3C4D8}" presName="composite2" presStyleCnt="0"/>
      <dgm:spPr/>
    </dgm:pt>
    <dgm:pt modelId="{9A631D4F-16CC-4E1A-9A3F-A0FDCAF32FA3}" type="pres">
      <dgm:prSet presAssocID="{8111F24D-FFDB-41B4-9A3D-952287D3C4D8}" presName="background2" presStyleLbl="node2" presStyleIdx="0" presStyleCnt="3"/>
      <dgm:spPr/>
    </dgm:pt>
    <dgm:pt modelId="{DE17923C-DE41-4820-ADB7-361D7DEEF7A4}" type="pres">
      <dgm:prSet presAssocID="{8111F24D-FFDB-41B4-9A3D-952287D3C4D8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78A3E274-6FB1-408A-B718-BFD91EC3B1D7}" type="pres">
      <dgm:prSet presAssocID="{8111F24D-FFDB-41B4-9A3D-952287D3C4D8}" presName="hierChild3" presStyleCnt="0"/>
      <dgm:spPr/>
    </dgm:pt>
    <dgm:pt modelId="{7C9DA5E9-F94B-4409-BF8B-ACE5D68FC050}" type="pres">
      <dgm:prSet presAssocID="{454B29F1-2E3A-4CD1-A791-816271D2E3D4}" presName="Name17" presStyleLbl="parChTrans1D3" presStyleIdx="0" presStyleCnt="6"/>
      <dgm:spPr/>
      <dgm:t>
        <a:bodyPr/>
        <a:lstStyle/>
        <a:p>
          <a:endParaRPr lang="nl-BE"/>
        </a:p>
      </dgm:t>
    </dgm:pt>
    <dgm:pt modelId="{4E91A0A7-0DB4-4F47-87BD-0469B14D5598}" type="pres">
      <dgm:prSet presAssocID="{C5366877-85F5-4B1D-91A5-CC1B1A636CF3}" presName="hierRoot3" presStyleCnt="0"/>
      <dgm:spPr/>
    </dgm:pt>
    <dgm:pt modelId="{49CA7402-A786-4B26-B0C9-0A54D2773C57}" type="pres">
      <dgm:prSet presAssocID="{C5366877-85F5-4B1D-91A5-CC1B1A636CF3}" presName="composite3" presStyleCnt="0"/>
      <dgm:spPr/>
    </dgm:pt>
    <dgm:pt modelId="{2C82AEE0-A61F-4C1F-8E2E-8D48A982EEE0}" type="pres">
      <dgm:prSet presAssocID="{C5366877-85F5-4B1D-91A5-CC1B1A636CF3}" presName="background3" presStyleLbl="node3" presStyleIdx="0" presStyleCnt="6"/>
      <dgm:spPr/>
    </dgm:pt>
    <dgm:pt modelId="{6DC4EB3B-6F85-4E0E-858E-13A7725FDB3C}" type="pres">
      <dgm:prSet presAssocID="{C5366877-85F5-4B1D-91A5-CC1B1A636CF3}" presName="text3" presStyleLbl="fgAcc3" presStyleIdx="0" presStyleCnt="6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AC0C8DAE-2A7D-4474-B53A-B4ED8F09124E}" type="pres">
      <dgm:prSet presAssocID="{C5366877-85F5-4B1D-91A5-CC1B1A636CF3}" presName="hierChild4" presStyleCnt="0"/>
      <dgm:spPr/>
    </dgm:pt>
    <dgm:pt modelId="{7D92417E-8823-4F7E-A4C9-1B27C0EE6EDB}" type="pres">
      <dgm:prSet presAssocID="{FFA13143-817B-4EF1-82CB-66BFCB5EB5F4}" presName="Name17" presStyleLbl="parChTrans1D3" presStyleIdx="1" presStyleCnt="6"/>
      <dgm:spPr/>
      <dgm:t>
        <a:bodyPr/>
        <a:lstStyle/>
        <a:p>
          <a:endParaRPr lang="nl-BE"/>
        </a:p>
      </dgm:t>
    </dgm:pt>
    <dgm:pt modelId="{B77ABA9C-C4D7-4ADC-8E77-3ED36FC22E41}" type="pres">
      <dgm:prSet presAssocID="{806D89E4-33E2-42DB-BB63-8E6BD156BBF0}" presName="hierRoot3" presStyleCnt="0"/>
      <dgm:spPr/>
    </dgm:pt>
    <dgm:pt modelId="{74A87FD6-3E58-4180-8CD5-8266C0E993D3}" type="pres">
      <dgm:prSet presAssocID="{806D89E4-33E2-42DB-BB63-8E6BD156BBF0}" presName="composite3" presStyleCnt="0"/>
      <dgm:spPr/>
    </dgm:pt>
    <dgm:pt modelId="{B8B3CDE5-DB03-4044-AC77-C2EBF79C51F0}" type="pres">
      <dgm:prSet presAssocID="{806D89E4-33E2-42DB-BB63-8E6BD156BBF0}" presName="background3" presStyleLbl="node3" presStyleIdx="1" presStyleCnt="6"/>
      <dgm:spPr/>
    </dgm:pt>
    <dgm:pt modelId="{33847F8B-2CDB-4A3A-BDBA-2B3DCBD7FA48}" type="pres">
      <dgm:prSet presAssocID="{806D89E4-33E2-42DB-BB63-8E6BD156BBF0}" presName="text3" presStyleLbl="fgAcc3" presStyleIdx="1" presStyleCnt="6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94CC31E5-DD33-45A8-AEE9-EDAD516FBAB2}" type="pres">
      <dgm:prSet presAssocID="{806D89E4-33E2-42DB-BB63-8E6BD156BBF0}" presName="hierChild4" presStyleCnt="0"/>
      <dgm:spPr/>
    </dgm:pt>
    <dgm:pt modelId="{371E29CC-6A54-4798-B894-0FC172766274}" type="pres">
      <dgm:prSet presAssocID="{B28B2A34-C53A-4AC6-A08E-6B5E1722183C}" presName="Name17" presStyleLbl="parChTrans1D3" presStyleIdx="2" presStyleCnt="6"/>
      <dgm:spPr/>
      <dgm:t>
        <a:bodyPr/>
        <a:lstStyle/>
        <a:p>
          <a:endParaRPr lang="nl-BE"/>
        </a:p>
      </dgm:t>
    </dgm:pt>
    <dgm:pt modelId="{2982DF4B-8F14-4C39-A2D3-3738F67279DD}" type="pres">
      <dgm:prSet presAssocID="{7F6E20B2-4C2F-4E58-8E7C-D468E20C940D}" presName="hierRoot3" presStyleCnt="0"/>
      <dgm:spPr/>
    </dgm:pt>
    <dgm:pt modelId="{9F09C4D6-C9D6-4257-BF29-CE09B0E74237}" type="pres">
      <dgm:prSet presAssocID="{7F6E20B2-4C2F-4E58-8E7C-D468E20C940D}" presName="composite3" presStyleCnt="0"/>
      <dgm:spPr/>
    </dgm:pt>
    <dgm:pt modelId="{51DBA2AA-AB3C-4736-8CE1-C73B34A5AA2B}" type="pres">
      <dgm:prSet presAssocID="{7F6E20B2-4C2F-4E58-8E7C-D468E20C940D}" presName="background3" presStyleLbl="node3" presStyleIdx="2" presStyleCnt="6"/>
      <dgm:spPr/>
    </dgm:pt>
    <dgm:pt modelId="{D138CEDE-31B1-40DF-98F7-54D5AC2FB5F2}" type="pres">
      <dgm:prSet presAssocID="{7F6E20B2-4C2F-4E58-8E7C-D468E20C940D}" presName="text3" presStyleLbl="fgAcc3" presStyleIdx="2" presStyleCnt="6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7A3F2431-D073-4977-9F1C-CBEA24BBFC85}" type="pres">
      <dgm:prSet presAssocID="{7F6E20B2-4C2F-4E58-8E7C-D468E20C940D}" presName="hierChild4" presStyleCnt="0"/>
      <dgm:spPr/>
    </dgm:pt>
    <dgm:pt modelId="{E1FCADB2-EC24-47AF-A10A-BBC659CE76E2}" type="pres">
      <dgm:prSet presAssocID="{88707D1C-C09B-410A-9AD5-9768AC555FC0}" presName="Name10" presStyleLbl="parChTrans1D2" presStyleIdx="1" presStyleCnt="3"/>
      <dgm:spPr/>
      <dgm:t>
        <a:bodyPr/>
        <a:lstStyle/>
        <a:p>
          <a:endParaRPr lang="nl-BE"/>
        </a:p>
      </dgm:t>
    </dgm:pt>
    <dgm:pt modelId="{F4BBF0BC-24AD-4F63-B1CE-14100546F77A}" type="pres">
      <dgm:prSet presAssocID="{C8847614-4519-4C3F-BF18-C0868DA73AD9}" presName="hierRoot2" presStyleCnt="0"/>
      <dgm:spPr/>
    </dgm:pt>
    <dgm:pt modelId="{E82AEB35-6FAE-4AA9-9D42-6F4033BF0D65}" type="pres">
      <dgm:prSet presAssocID="{C8847614-4519-4C3F-BF18-C0868DA73AD9}" presName="composite2" presStyleCnt="0"/>
      <dgm:spPr/>
    </dgm:pt>
    <dgm:pt modelId="{04F4CDFF-76BC-4A85-92C8-46024840B490}" type="pres">
      <dgm:prSet presAssocID="{C8847614-4519-4C3F-BF18-C0868DA73AD9}" presName="background2" presStyleLbl="node2" presStyleIdx="1" presStyleCnt="3"/>
      <dgm:spPr/>
    </dgm:pt>
    <dgm:pt modelId="{A138C972-9DD6-4466-AEC8-6CC01034BED6}" type="pres">
      <dgm:prSet presAssocID="{C8847614-4519-4C3F-BF18-C0868DA73AD9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FE575C29-D957-4363-AA32-838F43CC9E3C}" type="pres">
      <dgm:prSet presAssocID="{C8847614-4519-4C3F-BF18-C0868DA73AD9}" presName="hierChild3" presStyleCnt="0"/>
      <dgm:spPr/>
    </dgm:pt>
    <dgm:pt modelId="{822B8215-65E7-4EE8-8A3C-0F265D46458D}" type="pres">
      <dgm:prSet presAssocID="{B5473AF7-6996-49AD-8B81-6D56261DEAD1}" presName="Name17" presStyleLbl="parChTrans1D3" presStyleIdx="3" presStyleCnt="6"/>
      <dgm:spPr/>
      <dgm:t>
        <a:bodyPr/>
        <a:lstStyle/>
        <a:p>
          <a:endParaRPr lang="nl-BE"/>
        </a:p>
      </dgm:t>
    </dgm:pt>
    <dgm:pt modelId="{BD444C8B-4581-4823-B1AD-667467C250BF}" type="pres">
      <dgm:prSet presAssocID="{7DF06026-8F6D-4735-9773-FFF4734727AA}" presName="hierRoot3" presStyleCnt="0"/>
      <dgm:spPr/>
    </dgm:pt>
    <dgm:pt modelId="{413C8CA5-48C4-4D3F-8C56-EF523A7CAE58}" type="pres">
      <dgm:prSet presAssocID="{7DF06026-8F6D-4735-9773-FFF4734727AA}" presName="composite3" presStyleCnt="0"/>
      <dgm:spPr/>
    </dgm:pt>
    <dgm:pt modelId="{0EA7FE90-64D4-4B7A-84FA-75B158DC3DBF}" type="pres">
      <dgm:prSet presAssocID="{7DF06026-8F6D-4735-9773-FFF4734727AA}" presName="background3" presStyleLbl="node3" presStyleIdx="3" presStyleCnt="6"/>
      <dgm:spPr/>
    </dgm:pt>
    <dgm:pt modelId="{F2609DA0-AF83-4120-846F-3D950E80E1AF}" type="pres">
      <dgm:prSet presAssocID="{7DF06026-8F6D-4735-9773-FFF4734727AA}" presName="text3" presStyleLbl="fgAcc3" presStyleIdx="3" presStyleCnt="6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A7506DC7-0185-4F50-8919-6DB68A837F79}" type="pres">
      <dgm:prSet presAssocID="{7DF06026-8F6D-4735-9773-FFF4734727AA}" presName="hierChild4" presStyleCnt="0"/>
      <dgm:spPr/>
    </dgm:pt>
    <dgm:pt modelId="{A0BAC0B0-2C08-4B01-827E-09678F50B6BE}" type="pres">
      <dgm:prSet presAssocID="{DB30F8D5-FC30-4C91-8F5C-3ED3B571FC34}" presName="Name17" presStyleLbl="parChTrans1D3" presStyleIdx="4" presStyleCnt="6"/>
      <dgm:spPr/>
      <dgm:t>
        <a:bodyPr/>
        <a:lstStyle/>
        <a:p>
          <a:endParaRPr lang="nl-BE"/>
        </a:p>
      </dgm:t>
    </dgm:pt>
    <dgm:pt modelId="{C242C9F1-689A-4699-8895-946FFF8CD04A}" type="pres">
      <dgm:prSet presAssocID="{89C17330-C386-45F5-BF17-60EA4289E0E0}" presName="hierRoot3" presStyleCnt="0"/>
      <dgm:spPr/>
    </dgm:pt>
    <dgm:pt modelId="{B9D528A7-13BA-4E97-B1CB-509FE88F8918}" type="pres">
      <dgm:prSet presAssocID="{89C17330-C386-45F5-BF17-60EA4289E0E0}" presName="composite3" presStyleCnt="0"/>
      <dgm:spPr/>
    </dgm:pt>
    <dgm:pt modelId="{F76E17AF-2E6A-4BA6-BDF0-9ED7760CEF88}" type="pres">
      <dgm:prSet presAssocID="{89C17330-C386-45F5-BF17-60EA4289E0E0}" presName="background3" presStyleLbl="node3" presStyleIdx="4" presStyleCnt="6"/>
      <dgm:spPr/>
    </dgm:pt>
    <dgm:pt modelId="{582C8D7F-FE6B-4AB0-B5DA-507C3ECFC9D8}" type="pres">
      <dgm:prSet presAssocID="{89C17330-C386-45F5-BF17-60EA4289E0E0}" presName="text3" presStyleLbl="fgAcc3" presStyleIdx="4" presStyleCnt="6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FA82A7E8-7DE3-429C-A5D6-B5532D49F87F}" type="pres">
      <dgm:prSet presAssocID="{89C17330-C386-45F5-BF17-60EA4289E0E0}" presName="hierChild4" presStyleCnt="0"/>
      <dgm:spPr/>
    </dgm:pt>
    <dgm:pt modelId="{A6C4A2D9-449E-4136-923A-6274394FE0B6}" type="pres">
      <dgm:prSet presAssocID="{6DAE474C-2AEE-4CED-A193-C53689016ECB}" presName="Name10" presStyleLbl="parChTrans1D2" presStyleIdx="2" presStyleCnt="3"/>
      <dgm:spPr/>
      <dgm:t>
        <a:bodyPr/>
        <a:lstStyle/>
        <a:p>
          <a:endParaRPr lang="nl-BE"/>
        </a:p>
      </dgm:t>
    </dgm:pt>
    <dgm:pt modelId="{75139B79-6F7D-49ED-9E62-E91C7F95DCA8}" type="pres">
      <dgm:prSet presAssocID="{ECF79D74-C646-49EE-AAF1-023836F667CE}" presName="hierRoot2" presStyleCnt="0"/>
      <dgm:spPr/>
    </dgm:pt>
    <dgm:pt modelId="{1C558BDD-B540-40EF-9D68-CF3FECC44F91}" type="pres">
      <dgm:prSet presAssocID="{ECF79D74-C646-49EE-AAF1-023836F667CE}" presName="composite2" presStyleCnt="0"/>
      <dgm:spPr/>
    </dgm:pt>
    <dgm:pt modelId="{2D1463BB-5102-4148-8211-6EAA9B971841}" type="pres">
      <dgm:prSet presAssocID="{ECF79D74-C646-49EE-AAF1-023836F667CE}" presName="background2" presStyleLbl="node2" presStyleIdx="2" presStyleCnt="3"/>
      <dgm:spPr/>
    </dgm:pt>
    <dgm:pt modelId="{5B6F45DB-BD8F-47C7-A4FA-55A5BF72F08B}" type="pres">
      <dgm:prSet presAssocID="{ECF79D74-C646-49EE-AAF1-023836F667CE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262708FD-B73C-441C-BE83-EA284A7BDCC7}" type="pres">
      <dgm:prSet presAssocID="{ECF79D74-C646-49EE-AAF1-023836F667CE}" presName="hierChild3" presStyleCnt="0"/>
      <dgm:spPr/>
    </dgm:pt>
    <dgm:pt modelId="{C74B8FFB-ADBF-4CEE-9EA9-52C8A51E6E52}" type="pres">
      <dgm:prSet presAssocID="{B2B9D916-8FE8-41F0-8D0A-0B496552B9E5}" presName="Name17" presStyleLbl="parChTrans1D3" presStyleIdx="5" presStyleCnt="6"/>
      <dgm:spPr/>
      <dgm:t>
        <a:bodyPr/>
        <a:lstStyle/>
        <a:p>
          <a:endParaRPr lang="nl-BE"/>
        </a:p>
      </dgm:t>
    </dgm:pt>
    <dgm:pt modelId="{21470A15-AC8D-442F-B37D-5A5404C65163}" type="pres">
      <dgm:prSet presAssocID="{50E9B644-FF77-4E88-BB3B-F7D62CC7EE1F}" presName="hierRoot3" presStyleCnt="0"/>
      <dgm:spPr/>
    </dgm:pt>
    <dgm:pt modelId="{85B1565A-3C18-47AC-B8BB-FBE886C5F95D}" type="pres">
      <dgm:prSet presAssocID="{50E9B644-FF77-4E88-BB3B-F7D62CC7EE1F}" presName="composite3" presStyleCnt="0"/>
      <dgm:spPr/>
    </dgm:pt>
    <dgm:pt modelId="{A14E2FD7-2C8C-4697-A7BB-C4E4D138EE3D}" type="pres">
      <dgm:prSet presAssocID="{50E9B644-FF77-4E88-BB3B-F7D62CC7EE1F}" presName="background3" presStyleLbl="node3" presStyleIdx="5" presStyleCnt="6"/>
      <dgm:spPr/>
    </dgm:pt>
    <dgm:pt modelId="{81CE9CA4-EA36-45BC-A34D-C166D15FCD3C}" type="pres">
      <dgm:prSet presAssocID="{50E9B644-FF77-4E88-BB3B-F7D62CC7EE1F}" presName="text3" presStyleLbl="fgAcc3" presStyleIdx="5" presStyleCnt="6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4C459193-39C0-4866-A2C1-FB391685ADF8}" type="pres">
      <dgm:prSet presAssocID="{50E9B644-FF77-4E88-BB3B-F7D62CC7EE1F}" presName="hierChild4" presStyleCnt="0"/>
      <dgm:spPr/>
    </dgm:pt>
  </dgm:ptLst>
  <dgm:cxnLst>
    <dgm:cxn modelId="{FE6E84F4-4891-4CB4-AFA0-DDDB2FE05343}" srcId="{FD8C70C4-B18A-45E0-B4FE-19339930DBA4}" destId="{8111F24D-FFDB-41B4-9A3D-952287D3C4D8}" srcOrd="0" destOrd="0" parTransId="{A67BABDD-8804-41E9-B0D7-E5E55997BD01}" sibTransId="{DAA5CBE6-F275-4DFC-A009-87C3840B9810}"/>
    <dgm:cxn modelId="{A87E2F88-A412-4F97-A3C8-00BBE62A1D9E}" type="presOf" srcId="{FFA13143-817B-4EF1-82CB-66BFCB5EB5F4}" destId="{7D92417E-8823-4F7E-A4C9-1B27C0EE6EDB}" srcOrd="0" destOrd="0" presId="urn:microsoft.com/office/officeart/2005/8/layout/hierarchy1"/>
    <dgm:cxn modelId="{098ECADE-2E85-4559-9F52-1B0D8C821107}" srcId="{C8847614-4519-4C3F-BF18-C0868DA73AD9}" destId="{89C17330-C386-45F5-BF17-60EA4289E0E0}" srcOrd="1" destOrd="0" parTransId="{DB30F8D5-FC30-4C91-8F5C-3ED3B571FC34}" sibTransId="{2D3E8853-95C4-47B5-B6B2-B564F9B331FB}"/>
    <dgm:cxn modelId="{E902C13D-5DE5-47A5-8C8B-D2B25A86DE46}" type="presOf" srcId="{B5473AF7-6996-49AD-8B81-6D56261DEAD1}" destId="{822B8215-65E7-4EE8-8A3C-0F265D46458D}" srcOrd="0" destOrd="0" presId="urn:microsoft.com/office/officeart/2005/8/layout/hierarchy1"/>
    <dgm:cxn modelId="{FB0BA128-9AF3-40E9-A4D9-7E09B253B7F7}" type="presOf" srcId="{DB30F8D5-FC30-4C91-8F5C-3ED3B571FC34}" destId="{A0BAC0B0-2C08-4B01-827E-09678F50B6BE}" srcOrd="0" destOrd="0" presId="urn:microsoft.com/office/officeart/2005/8/layout/hierarchy1"/>
    <dgm:cxn modelId="{9978FCDB-F4DD-4F96-8015-AA8ECC7427B1}" srcId="{73ED5DBD-9A68-4832-BC2D-BF69B071017C}" destId="{FD8C70C4-B18A-45E0-B4FE-19339930DBA4}" srcOrd="0" destOrd="0" parTransId="{5336228D-D38F-424B-83F0-AD89371D09F3}" sibTransId="{E3AF68EF-61AC-49D6-9B22-0C31716B2CCE}"/>
    <dgm:cxn modelId="{DDB38B56-3D5A-4AB1-B77C-C36F65AC9237}" type="presOf" srcId="{A67BABDD-8804-41E9-B0D7-E5E55997BD01}" destId="{B2930EE7-0D85-4B64-8D08-2D22134B385D}" srcOrd="0" destOrd="0" presId="urn:microsoft.com/office/officeart/2005/8/layout/hierarchy1"/>
    <dgm:cxn modelId="{00A7B1AF-6A75-42B5-A17A-443E06535F26}" type="presOf" srcId="{454B29F1-2E3A-4CD1-A791-816271D2E3D4}" destId="{7C9DA5E9-F94B-4409-BF8B-ACE5D68FC050}" srcOrd="0" destOrd="0" presId="urn:microsoft.com/office/officeart/2005/8/layout/hierarchy1"/>
    <dgm:cxn modelId="{AF177B63-60C1-4706-B7AA-340FC7A17B9F}" type="presOf" srcId="{7F6E20B2-4C2F-4E58-8E7C-D468E20C940D}" destId="{D138CEDE-31B1-40DF-98F7-54D5AC2FB5F2}" srcOrd="0" destOrd="0" presId="urn:microsoft.com/office/officeart/2005/8/layout/hierarchy1"/>
    <dgm:cxn modelId="{18DE7331-28A1-4192-9A04-4842FBC52F38}" srcId="{8111F24D-FFDB-41B4-9A3D-952287D3C4D8}" destId="{806D89E4-33E2-42DB-BB63-8E6BD156BBF0}" srcOrd="1" destOrd="0" parTransId="{FFA13143-817B-4EF1-82CB-66BFCB5EB5F4}" sibTransId="{0BB5C8B0-7D80-4988-8BB0-CDDD26C05659}"/>
    <dgm:cxn modelId="{CBDA0CF0-6F3A-45DE-9586-BF10A178BCE0}" type="presOf" srcId="{ECF79D74-C646-49EE-AAF1-023836F667CE}" destId="{5B6F45DB-BD8F-47C7-A4FA-55A5BF72F08B}" srcOrd="0" destOrd="0" presId="urn:microsoft.com/office/officeart/2005/8/layout/hierarchy1"/>
    <dgm:cxn modelId="{7BE10E66-427A-4371-B1F6-68BB9BC62685}" type="presOf" srcId="{B2B9D916-8FE8-41F0-8D0A-0B496552B9E5}" destId="{C74B8FFB-ADBF-4CEE-9EA9-52C8A51E6E52}" srcOrd="0" destOrd="0" presId="urn:microsoft.com/office/officeart/2005/8/layout/hierarchy1"/>
    <dgm:cxn modelId="{8A700D11-289D-4216-98D4-5030104DA1C8}" srcId="{ECF79D74-C646-49EE-AAF1-023836F667CE}" destId="{50E9B644-FF77-4E88-BB3B-F7D62CC7EE1F}" srcOrd="0" destOrd="0" parTransId="{B2B9D916-8FE8-41F0-8D0A-0B496552B9E5}" sibTransId="{96794319-C3E2-466D-91D1-368A759C7297}"/>
    <dgm:cxn modelId="{FA21B325-588F-4417-AA25-51B0A98A01C3}" type="presOf" srcId="{73ED5DBD-9A68-4832-BC2D-BF69B071017C}" destId="{0D9A675E-585B-4DB0-ABB4-2DE52CF1503E}" srcOrd="0" destOrd="0" presId="urn:microsoft.com/office/officeart/2005/8/layout/hierarchy1"/>
    <dgm:cxn modelId="{FD70C839-C94E-4173-A7B1-B3CAFA96A87A}" type="presOf" srcId="{806D89E4-33E2-42DB-BB63-8E6BD156BBF0}" destId="{33847F8B-2CDB-4A3A-BDBA-2B3DCBD7FA48}" srcOrd="0" destOrd="0" presId="urn:microsoft.com/office/officeart/2005/8/layout/hierarchy1"/>
    <dgm:cxn modelId="{30DFB1CE-BCE0-40A0-8C01-5841246F6EBE}" type="presOf" srcId="{FD8C70C4-B18A-45E0-B4FE-19339930DBA4}" destId="{BAFE1B89-B930-4295-B1F5-C7620CA33A7B}" srcOrd="0" destOrd="0" presId="urn:microsoft.com/office/officeart/2005/8/layout/hierarchy1"/>
    <dgm:cxn modelId="{3B668B0D-DB98-4311-851D-21260D426763}" type="presOf" srcId="{6DAE474C-2AEE-4CED-A193-C53689016ECB}" destId="{A6C4A2D9-449E-4136-923A-6274394FE0B6}" srcOrd="0" destOrd="0" presId="urn:microsoft.com/office/officeart/2005/8/layout/hierarchy1"/>
    <dgm:cxn modelId="{3C7AEAB8-077B-4330-AB7B-70D37F353BB7}" srcId="{C8847614-4519-4C3F-BF18-C0868DA73AD9}" destId="{7DF06026-8F6D-4735-9773-FFF4734727AA}" srcOrd="0" destOrd="0" parTransId="{B5473AF7-6996-49AD-8B81-6D56261DEAD1}" sibTransId="{7B8BB084-650F-4EFC-8023-9E33B5B180A6}"/>
    <dgm:cxn modelId="{17B612B1-9F1E-434F-A467-2D61A37D9827}" type="presOf" srcId="{89C17330-C386-45F5-BF17-60EA4289E0E0}" destId="{582C8D7F-FE6B-4AB0-B5DA-507C3ECFC9D8}" srcOrd="0" destOrd="0" presId="urn:microsoft.com/office/officeart/2005/8/layout/hierarchy1"/>
    <dgm:cxn modelId="{3119E675-0B68-41BA-B632-5D2EA2866892}" type="presOf" srcId="{C5366877-85F5-4B1D-91A5-CC1B1A636CF3}" destId="{6DC4EB3B-6F85-4E0E-858E-13A7725FDB3C}" srcOrd="0" destOrd="0" presId="urn:microsoft.com/office/officeart/2005/8/layout/hierarchy1"/>
    <dgm:cxn modelId="{29C26E92-B8BF-4FDB-943C-C68555A7A3AA}" type="presOf" srcId="{B28B2A34-C53A-4AC6-A08E-6B5E1722183C}" destId="{371E29CC-6A54-4798-B894-0FC172766274}" srcOrd="0" destOrd="0" presId="urn:microsoft.com/office/officeart/2005/8/layout/hierarchy1"/>
    <dgm:cxn modelId="{EE9CDCB1-09B6-423F-9C8F-B99B0DC2E418}" type="presOf" srcId="{8111F24D-FFDB-41B4-9A3D-952287D3C4D8}" destId="{DE17923C-DE41-4820-ADB7-361D7DEEF7A4}" srcOrd="0" destOrd="0" presId="urn:microsoft.com/office/officeart/2005/8/layout/hierarchy1"/>
    <dgm:cxn modelId="{4E453A23-70F3-4C34-BDEB-470C1ADD3995}" type="presOf" srcId="{88707D1C-C09B-410A-9AD5-9768AC555FC0}" destId="{E1FCADB2-EC24-47AF-A10A-BBC659CE76E2}" srcOrd="0" destOrd="0" presId="urn:microsoft.com/office/officeart/2005/8/layout/hierarchy1"/>
    <dgm:cxn modelId="{E19D4C71-D533-44B8-8F1E-9FAEF19B7F31}" type="presOf" srcId="{50E9B644-FF77-4E88-BB3B-F7D62CC7EE1F}" destId="{81CE9CA4-EA36-45BC-A34D-C166D15FCD3C}" srcOrd="0" destOrd="0" presId="urn:microsoft.com/office/officeart/2005/8/layout/hierarchy1"/>
    <dgm:cxn modelId="{5D6C3FF3-F34C-4017-B03C-3484EE929635}" type="presOf" srcId="{C8847614-4519-4C3F-BF18-C0868DA73AD9}" destId="{A138C972-9DD6-4466-AEC8-6CC01034BED6}" srcOrd="0" destOrd="0" presId="urn:microsoft.com/office/officeart/2005/8/layout/hierarchy1"/>
    <dgm:cxn modelId="{D0A01B5D-2280-4606-822C-91EC52954651}" srcId="{FD8C70C4-B18A-45E0-B4FE-19339930DBA4}" destId="{ECF79D74-C646-49EE-AAF1-023836F667CE}" srcOrd="2" destOrd="0" parTransId="{6DAE474C-2AEE-4CED-A193-C53689016ECB}" sibTransId="{0A89628C-AEFC-4AE4-B4D7-A17BFF82ABAA}"/>
    <dgm:cxn modelId="{C3DBA95B-129C-40FF-A6EA-E38ACD583ECC}" srcId="{8111F24D-FFDB-41B4-9A3D-952287D3C4D8}" destId="{C5366877-85F5-4B1D-91A5-CC1B1A636CF3}" srcOrd="0" destOrd="0" parTransId="{454B29F1-2E3A-4CD1-A791-816271D2E3D4}" sibTransId="{52A7E3DF-8A95-49F3-A477-C2126DAC2690}"/>
    <dgm:cxn modelId="{DBD0D5DC-8D8D-482C-86F3-68300B0EE6DA}" srcId="{FD8C70C4-B18A-45E0-B4FE-19339930DBA4}" destId="{C8847614-4519-4C3F-BF18-C0868DA73AD9}" srcOrd="1" destOrd="0" parTransId="{88707D1C-C09B-410A-9AD5-9768AC555FC0}" sibTransId="{ACEFD0ED-7591-4E46-A409-CE0E14D48F03}"/>
    <dgm:cxn modelId="{12BB1095-FE94-4ACA-A597-00263656DFB3}" type="presOf" srcId="{7DF06026-8F6D-4735-9773-FFF4734727AA}" destId="{F2609DA0-AF83-4120-846F-3D950E80E1AF}" srcOrd="0" destOrd="0" presId="urn:microsoft.com/office/officeart/2005/8/layout/hierarchy1"/>
    <dgm:cxn modelId="{4CC6C1BC-1C6C-4049-8427-409844A27548}" srcId="{8111F24D-FFDB-41B4-9A3D-952287D3C4D8}" destId="{7F6E20B2-4C2F-4E58-8E7C-D468E20C940D}" srcOrd="2" destOrd="0" parTransId="{B28B2A34-C53A-4AC6-A08E-6B5E1722183C}" sibTransId="{99225155-A720-449F-9152-59FD8716D1A4}"/>
    <dgm:cxn modelId="{4DD2B1C5-CEE4-4C86-8B2A-DCA7A09D0F78}" type="presParOf" srcId="{0D9A675E-585B-4DB0-ABB4-2DE52CF1503E}" destId="{5ECE3869-26AE-4965-9967-3D8590A83C1B}" srcOrd="0" destOrd="0" presId="urn:microsoft.com/office/officeart/2005/8/layout/hierarchy1"/>
    <dgm:cxn modelId="{BD98F554-5C95-4AAD-AC01-76445B88DB95}" type="presParOf" srcId="{5ECE3869-26AE-4965-9967-3D8590A83C1B}" destId="{3BB3C8AC-904A-4D76-BC98-6FF8CE1A0854}" srcOrd="0" destOrd="0" presId="urn:microsoft.com/office/officeart/2005/8/layout/hierarchy1"/>
    <dgm:cxn modelId="{920CD705-E857-4DF9-ADB9-F99777BBEAB6}" type="presParOf" srcId="{3BB3C8AC-904A-4D76-BC98-6FF8CE1A0854}" destId="{425B3ABB-F95D-4457-937C-1732F484B5DD}" srcOrd="0" destOrd="0" presId="urn:microsoft.com/office/officeart/2005/8/layout/hierarchy1"/>
    <dgm:cxn modelId="{5E31101E-D430-4309-A7A0-AD62EB51BB1A}" type="presParOf" srcId="{3BB3C8AC-904A-4D76-BC98-6FF8CE1A0854}" destId="{BAFE1B89-B930-4295-B1F5-C7620CA33A7B}" srcOrd="1" destOrd="0" presId="urn:microsoft.com/office/officeart/2005/8/layout/hierarchy1"/>
    <dgm:cxn modelId="{829C78AC-CEE4-4020-80DB-4DAE1DBF7E38}" type="presParOf" srcId="{5ECE3869-26AE-4965-9967-3D8590A83C1B}" destId="{3A0ABF77-0798-41FD-AE22-BD7FA61717FC}" srcOrd="1" destOrd="0" presId="urn:microsoft.com/office/officeart/2005/8/layout/hierarchy1"/>
    <dgm:cxn modelId="{F71B79DB-F61D-4720-8B3A-DE21AAAA9EE9}" type="presParOf" srcId="{3A0ABF77-0798-41FD-AE22-BD7FA61717FC}" destId="{B2930EE7-0D85-4B64-8D08-2D22134B385D}" srcOrd="0" destOrd="0" presId="urn:microsoft.com/office/officeart/2005/8/layout/hierarchy1"/>
    <dgm:cxn modelId="{C4578957-AAE2-4442-9175-5A40045CF4F1}" type="presParOf" srcId="{3A0ABF77-0798-41FD-AE22-BD7FA61717FC}" destId="{82806DCB-82E6-4280-AC19-49DFDC8FB13C}" srcOrd="1" destOrd="0" presId="urn:microsoft.com/office/officeart/2005/8/layout/hierarchy1"/>
    <dgm:cxn modelId="{9F093601-D8B3-4A7E-8106-021CBAB805E1}" type="presParOf" srcId="{82806DCB-82E6-4280-AC19-49DFDC8FB13C}" destId="{1DB22FD3-64D2-4FA6-B4E4-52706D385F17}" srcOrd="0" destOrd="0" presId="urn:microsoft.com/office/officeart/2005/8/layout/hierarchy1"/>
    <dgm:cxn modelId="{DB061BAB-DCFB-4996-8DAD-6B97D79A8DD2}" type="presParOf" srcId="{1DB22FD3-64D2-4FA6-B4E4-52706D385F17}" destId="{9A631D4F-16CC-4E1A-9A3F-A0FDCAF32FA3}" srcOrd="0" destOrd="0" presId="urn:microsoft.com/office/officeart/2005/8/layout/hierarchy1"/>
    <dgm:cxn modelId="{B9C3B457-6EAF-4519-9EED-C89F0687BC68}" type="presParOf" srcId="{1DB22FD3-64D2-4FA6-B4E4-52706D385F17}" destId="{DE17923C-DE41-4820-ADB7-361D7DEEF7A4}" srcOrd="1" destOrd="0" presId="urn:microsoft.com/office/officeart/2005/8/layout/hierarchy1"/>
    <dgm:cxn modelId="{17485698-8782-4D00-AF68-96570EB66233}" type="presParOf" srcId="{82806DCB-82E6-4280-AC19-49DFDC8FB13C}" destId="{78A3E274-6FB1-408A-B718-BFD91EC3B1D7}" srcOrd="1" destOrd="0" presId="urn:microsoft.com/office/officeart/2005/8/layout/hierarchy1"/>
    <dgm:cxn modelId="{9AAF7ADA-E32D-49D0-8BFB-9EC64048A11F}" type="presParOf" srcId="{78A3E274-6FB1-408A-B718-BFD91EC3B1D7}" destId="{7C9DA5E9-F94B-4409-BF8B-ACE5D68FC050}" srcOrd="0" destOrd="0" presId="urn:microsoft.com/office/officeart/2005/8/layout/hierarchy1"/>
    <dgm:cxn modelId="{494565C4-75BF-4F38-8516-F9CCB2ECB50C}" type="presParOf" srcId="{78A3E274-6FB1-408A-B718-BFD91EC3B1D7}" destId="{4E91A0A7-0DB4-4F47-87BD-0469B14D5598}" srcOrd="1" destOrd="0" presId="urn:microsoft.com/office/officeart/2005/8/layout/hierarchy1"/>
    <dgm:cxn modelId="{4C1AC1E6-7661-4754-AB22-9EC4477AD55D}" type="presParOf" srcId="{4E91A0A7-0DB4-4F47-87BD-0469B14D5598}" destId="{49CA7402-A786-4B26-B0C9-0A54D2773C57}" srcOrd="0" destOrd="0" presId="urn:microsoft.com/office/officeart/2005/8/layout/hierarchy1"/>
    <dgm:cxn modelId="{283F9DA9-4ECA-45AA-A99D-84A83EBDD368}" type="presParOf" srcId="{49CA7402-A786-4B26-B0C9-0A54D2773C57}" destId="{2C82AEE0-A61F-4C1F-8E2E-8D48A982EEE0}" srcOrd="0" destOrd="0" presId="urn:microsoft.com/office/officeart/2005/8/layout/hierarchy1"/>
    <dgm:cxn modelId="{2BFAED5F-E923-483B-803C-469EABB66381}" type="presParOf" srcId="{49CA7402-A786-4B26-B0C9-0A54D2773C57}" destId="{6DC4EB3B-6F85-4E0E-858E-13A7725FDB3C}" srcOrd="1" destOrd="0" presId="urn:microsoft.com/office/officeart/2005/8/layout/hierarchy1"/>
    <dgm:cxn modelId="{43CC498E-C17C-45C4-9FD8-FA4FDFA7BD0A}" type="presParOf" srcId="{4E91A0A7-0DB4-4F47-87BD-0469B14D5598}" destId="{AC0C8DAE-2A7D-4474-B53A-B4ED8F09124E}" srcOrd="1" destOrd="0" presId="urn:microsoft.com/office/officeart/2005/8/layout/hierarchy1"/>
    <dgm:cxn modelId="{4F5D4E80-4242-4520-BAFA-1568811766EF}" type="presParOf" srcId="{78A3E274-6FB1-408A-B718-BFD91EC3B1D7}" destId="{7D92417E-8823-4F7E-A4C9-1B27C0EE6EDB}" srcOrd="2" destOrd="0" presId="urn:microsoft.com/office/officeart/2005/8/layout/hierarchy1"/>
    <dgm:cxn modelId="{9C7E3F48-7F5B-4455-82E6-E9F3787EA599}" type="presParOf" srcId="{78A3E274-6FB1-408A-B718-BFD91EC3B1D7}" destId="{B77ABA9C-C4D7-4ADC-8E77-3ED36FC22E41}" srcOrd="3" destOrd="0" presId="urn:microsoft.com/office/officeart/2005/8/layout/hierarchy1"/>
    <dgm:cxn modelId="{A52B52BB-CADB-4022-8EFE-FB23E7F297D2}" type="presParOf" srcId="{B77ABA9C-C4D7-4ADC-8E77-3ED36FC22E41}" destId="{74A87FD6-3E58-4180-8CD5-8266C0E993D3}" srcOrd="0" destOrd="0" presId="urn:microsoft.com/office/officeart/2005/8/layout/hierarchy1"/>
    <dgm:cxn modelId="{B6C3DDCE-709E-48E3-BF2B-B46964739DD7}" type="presParOf" srcId="{74A87FD6-3E58-4180-8CD5-8266C0E993D3}" destId="{B8B3CDE5-DB03-4044-AC77-C2EBF79C51F0}" srcOrd="0" destOrd="0" presId="urn:microsoft.com/office/officeart/2005/8/layout/hierarchy1"/>
    <dgm:cxn modelId="{F493CAA4-281F-43C4-A68D-F4B1B1F19967}" type="presParOf" srcId="{74A87FD6-3E58-4180-8CD5-8266C0E993D3}" destId="{33847F8B-2CDB-4A3A-BDBA-2B3DCBD7FA48}" srcOrd="1" destOrd="0" presId="urn:microsoft.com/office/officeart/2005/8/layout/hierarchy1"/>
    <dgm:cxn modelId="{15537730-26F4-4CD0-AF7E-821826EAA324}" type="presParOf" srcId="{B77ABA9C-C4D7-4ADC-8E77-3ED36FC22E41}" destId="{94CC31E5-DD33-45A8-AEE9-EDAD516FBAB2}" srcOrd="1" destOrd="0" presId="urn:microsoft.com/office/officeart/2005/8/layout/hierarchy1"/>
    <dgm:cxn modelId="{ADAEBEAD-6175-45C6-81F0-172E7B13A74F}" type="presParOf" srcId="{78A3E274-6FB1-408A-B718-BFD91EC3B1D7}" destId="{371E29CC-6A54-4798-B894-0FC172766274}" srcOrd="4" destOrd="0" presId="urn:microsoft.com/office/officeart/2005/8/layout/hierarchy1"/>
    <dgm:cxn modelId="{96307F03-163A-404A-AA5B-0E94B5B96D0D}" type="presParOf" srcId="{78A3E274-6FB1-408A-B718-BFD91EC3B1D7}" destId="{2982DF4B-8F14-4C39-A2D3-3738F67279DD}" srcOrd="5" destOrd="0" presId="urn:microsoft.com/office/officeart/2005/8/layout/hierarchy1"/>
    <dgm:cxn modelId="{4D2ED3A7-CA9A-4A1A-8B01-3E2C7ED281AA}" type="presParOf" srcId="{2982DF4B-8F14-4C39-A2D3-3738F67279DD}" destId="{9F09C4D6-C9D6-4257-BF29-CE09B0E74237}" srcOrd="0" destOrd="0" presId="urn:microsoft.com/office/officeart/2005/8/layout/hierarchy1"/>
    <dgm:cxn modelId="{094F8E38-3396-473E-A71B-C3DE1B885D41}" type="presParOf" srcId="{9F09C4D6-C9D6-4257-BF29-CE09B0E74237}" destId="{51DBA2AA-AB3C-4736-8CE1-C73B34A5AA2B}" srcOrd="0" destOrd="0" presId="urn:microsoft.com/office/officeart/2005/8/layout/hierarchy1"/>
    <dgm:cxn modelId="{FC86E748-8098-4ED9-ABE9-7D726081A48C}" type="presParOf" srcId="{9F09C4D6-C9D6-4257-BF29-CE09B0E74237}" destId="{D138CEDE-31B1-40DF-98F7-54D5AC2FB5F2}" srcOrd="1" destOrd="0" presId="urn:microsoft.com/office/officeart/2005/8/layout/hierarchy1"/>
    <dgm:cxn modelId="{F1C01669-8C0C-4FDA-AEA1-BEA21C0E42FE}" type="presParOf" srcId="{2982DF4B-8F14-4C39-A2D3-3738F67279DD}" destId="{7A3F2431-D073-4977-9F1C-CBEA24BBFC85}" srcOrd="1" destOrd="0" presId="urn:microsoft.com/office/officeart/2005/8/layout/hierarchy1"/>
    <dgm:cxn modelId="{D15A30BF-C808-4607-AE06-75683B82139D}" type="presParOf" srcId="{3A0ABF77-0798-41FD-AE22-BD7FA61717FC}" destId="{E1FCADB2-EC24-47AF-A10A-BBC659CE76E2}" srcOrd="2" destOrd="0" presId="urn:microsoft.com/office/officeart/2005/8/layout/hierarchy1"/>
    <dgm:cxn modelId="{DBAFC2A4-4D1A-4EF3-8A43-6EF424E6BC6A}" type="presParOf" srcId="{3A0ABF77-0798-41FD-AE22-BD7FA61717FC}" destId="{F4BBF0BC-24AD-4F63-B1CE-14100546F77A}" srcOrd="3" destOrd="0" presId="urn:microsoft.com/office/officeart/2005/8/layout/hierarchy1"/>
    <dgm:cxn modelId="{B8FD2118-24CC-431F-80FB-392B4C6162B5}" type="presParOf" srcId="{F4BBF0BC-24AD-4F63-B1CE-14100546F77A}" destId="{E82AEB35-6FAE-4AA9-9D42-6F4033BF0D65}" srcOrd="0" destOrd="0" presId="urn:microsoft.com/office/officeart/2005/8/layout/hierarchy1"/>
    <dgm:cxn modelId="{A40861AD-FD76-4570-A91B-AC2E772819CA}" type="presParOf" srcId="{E82AEB35-6FAE-4AA9-9D42-6F4033BF0D65}" destId="{04F4CDFF-76BC-4A85-92C8-46024840B490}" srcOrd="0" destOrd="0" presId="urn:microsoft.com/office/officeart/2005/8/layout/hierarchy1"/>
    <dgm:cxn modelId="{F1CC6269-3746-4A79-8FB2-9A3D69DF0024}" type="presParOf" srcId="{E82AEB35-6FAE-4AA9-9D42-6F4033BF0D65}" destId="{A138C972-9DD6-4466-AEC8-6CC01034BED6}" srcOrd="1" destOrd="0" presId="urn:microsoft.com/office/officeart/2005/8/layout/hierarchy1"/>
    <dgm:cxn modelId="{BDD9B8BB-5940-4E20-B33A-2DD38F702620}" type="presParOf" srcId="{F4BBF0BC-24AD-4F63-B1CE-14100546F77A}" destId="{FE575C29-D957-4363-AA32-838F43CC9E3C}" srcOrd="1" destOrd="0" presId="urn:microsoft.com/office/officeart/2005/8/layout/hierarchy1"/>
    <dgm:cxn modelId="{B280BCD1-9E3A-4545-B8B3-090470878F76}" type="presParOf" srcId="{FE575C29-D957-4363-AA32-838F43CC9E3C}" destId="{822B8215-65E7-4EE8-8A3C-0F265D46458D}" srcOrd="0" destOrd="0" presId="urn:microsoft.com/office/officeart/2005/8/layout/hierarchy1"/>
    <dgm:cxn modelId="{7E7A7C3F-8A8B-467D-AE91-57D904C0276D}" type="presParOf" srcId="{FE575C29-D957-4363-AA32-838F43CC9E3C}" destId="{BD444C8B-4581-4823-B1AD-667467C250BF}" srcOrd="1" destOrd="0" presId="urn:microsoft.com/office/officeart/2005/8/layout/hierarchy1"/>
    <dgm:cxn modelId="{6200A5FA-2941-43BA-88D4-D143504E6CD1}" type="presParOf" srcId="{BD444C8B-4581-4823-B1AD-667467C250BF}" destId="{413C8CA5-48C4-4D3F-8C56-EF523A7CAE58}" srcOrd="0" destOrd="0" presId="urn:microsoft.com/office/officeart/2005/8/layout/hierarchy1"/>
    <dgm:cxn modelId="{329F0163-C986-46FF-8063-DB0747944CB0}" type="presParOf" srcId="{413C8CA5-48C4-4D3F-8C56-EF523A7CAE58}" destId="{0EA7FE90-64D4-4B7A-84FA-75B158DC3DBF}" srcOrd="0" destOrd="0" presId="urn:microsoft.com/office/officeart/2005/8/layout/hierarchy1"/>
    <dgm:cxn modelId="{32AC0DB7-B746-4599-95C3-4B91350D45F7}" type="presParOf" srcId="{413C8CA5-48C4-4D3F-8C56-EF523A7CAE58}" destId="{F2609DA0-AF83-4120-846F-3D950E80E1AF}" srcOrd="1" destOrd="0" presId="urn:microsoft.com/office/officeart/2005/8/layout/hierarchy1"/>
    <dgm:cxn modelId="{B2B8FAAA-AD17-4AB4-A93D-1F39A53A4A59}" type="presParOf" srcId="{BD444C8B-4581-4823-B1AD-667467C250BF}" destId="{A7506DC7-0185-4F50-8919-6DB68A837F79}" srcOrd="1" destOrd="0" presId="urn:microsoft.com/office/officeart/2005/8/layout/hierarchy1"/>
    <dgm:cxn modelId="{848E1013-9042-4581-B5F4-684138DCB48B}" type="presParOf" srcId="{FE575C29-D957-4363-AA32-838F43CC9E3C}" destId="{A0BAC0B0-2C08-4B01-827E-09678F50B6BE}" srcOrd="2" destOrd="0" presId="urn:microsoft.com/office/officeart/2005/8/layout/hierarchy1"/>
    <dgm:cxn modelId="{4C330A30-35EA-40AB-9C88-BF032F15BA2F}" type="presParOf" srcId="{FE575C29-D957-4363-AA32-838F43CC9E3C}" destId="{C242C9F1-689A-4699-8895-946FFF8CD04A}" srcOrd="3" destOrd="0" presId="urn:microsoft.com/office/officeart/2005/8/layout/hierarchy1"/>
    <dgm:cxn modelId="{377AB883-40CD-4F18-B866-4BA4DD613F80}" type="presParOf" srcId="{C242C9F1-689A-4699-8895-946FFF8CD04A}" destId="{B9D528A7-13BA-4E97-B1CB-509FE88F8918}" srcOrd="0" destOrd="0" presId="urn:microsoft.com/office/officeart/2005/8/layout/hierarchy1"/>
    <dgm:cxn modelId="{F14AA89F-3E01-4A8B-BE09-8532E1CC3436}" type="presParOf" srcId="{B9D528A7-13BA-4E97-B1CB-509FE88F8918}" destId="{F76E17AF-2E6A-4BA6-BDF0-9ED7760CEF88}" srcOrd="0" destOrd="0" presId="urn:microsoft.com/office/officeart/2005/8/layout/hierarchy1"/>
    <dgm:cxn modelId="{96AEAD96-870E-4E84-8FAC-972B330F33EF}" type="presParOf" srcId="{B9D528A7-13BA-4E97-B1CB-509FE88F8918}" destId="{582C8D7F-FE6B-4AB0-B5DA-507C3ECFC9D8}" srcOrd="1" destOrd="0" presId="urn:microsoft.com/office/officeart/2005/8/layout/hierarchy1"/>
    <dgm:cxn modelId="{1554B053-0209-42ED-81B5-987F99C5B3C5}" type="presParOf" srcId="{C242C9F1-689A-4699-8895-946FFF8CD04A}" destId="{FA82A7E8-7DE3-429C-A5D6-B5532D49F87F}" srcOrd="1" destOrd="0" presId="urn:microsoft.com/office/officeart/2005/8/layout/hierarchy1"/>
    <dgm:cxn modelId="{8EDA9405-C398-4743-BD21-D649778AF5E6}" type="presParOf" srcId="{3A0ABF77-0798-41FD-AE22-BD7FA61717FC}" destId="{A6C4A2D9-449E-4136-923A-6274394FE0B6}" srcOrd="4" destOrd="0" presId="urn:microsoft.com/office/officeart/2005/8/layout/hierarchy1"/>
    <dgm:cxn modelId="{787929D2-B259-4765-85BE-4D2883FFD02E}" type="presParOf" srcId="{3A0ABF77-0798-41FD-AE22-BD7FA61717FC}" destId="{75139B79-6F7D-49ED-9E62-E91C7F95DCA8}" srcOrd="5" destOrd="0" presId="urn:microsoft.com/office/officeart/2005/8/layout/hierarchy1"/>
    <dgm:cxn modelId="{05C35B49-A608-438A-AC2E-F1889B6BFF32}" type="presParOf" srcId="{75139B79-6F7D-49ED-9E62-E91C7F95DCA8}" destId="{1C558BDD-B540-40EF-9D68-CF3FECC44F91}" srcOrd="0" destOrd="0" presId="urn:microsoft.com/office/officeart/2005/8/layout/hierarchy1"/>
    <dgm:cxn modelId="{B98EDDA9-1551-46D8-9F8D-2F5C69D7AF34}" type="presParOf" srcId="{1C558BDD-B540-40EF-9D68-CF3FECC44F91}" destId="{2D1463BB-5102-4148-8211-6EAA9B971841}" srcOrd="0" destOrd="0" presId="urn:microsoft.com/office/officeart/2005/8/layout/hierarchy1"/>
    <dgm:cxn modelId="{BB1C9D4C-D363-4689-B27B-6E2E627BEE1A}" type="presParOf" srcId="{1C558BDD-B540-40EF-9D68-CF3FECC44F91}" destId="{5B6F45DB-BD8F-47C7-A4FA-55A5BF72F08B}" srcOrd="1" destOrd="0" presId="urn:microsoft.com/office/officeart/2005/8/layout/hierarchy1"/>
    <dgm:cxn modelId="{EF57E5BE-C34D-4054-A9B7-A7915C225969}" type="presParOf" srcId="{75139B79-6F7D-49ED-9E62-E91C7F95DCA8}" destId="{262708FD-B73C-441C-BE83-EA284A7BDCC7}" srcOrd="1" destOrd="0" presId="urn:microsoft.com/office/officeart/2005/8/layout/hierarchy1"/>
    <dgm:cxn modelId="{7B8C1409-2023-4722-81F6-2ABC2C40B02C}" type="presParOf" srcId="{262708FD-B73C-441C-BE83-EA284A7BDCC7}" destId="{C74B8FFB-ADBF-4CEE-9EA9-52C8A51E6E52}" srcOrd="0" destOrd="0" presId="urn:microsoft.com/office/officeart/2005/8/layout/hierarchy1"/>
    <dgm:cxn modelId="{E92C9472-A710-4883-99F1-532165726D73}" type="presParOf" srcId="{262708FD-B73C-441C-BE83-EA284A7BDCC7}" destId="{21470A15-AC8D-442F-B37D-5A5404C65163}" srcOrd="1" destOrd="0" presId="urn:microsoft.com/office/officeart/2005/8/layout/hierarchy1"/>
    <dgm:cxn modelId="{167BF2F6-2FA0-45A8-87CC-9B9FFD141975}" type="presParOf" srcId="{21470A15-AC8D-442F-B37D-5A5404C65163}" destId="{85B1565A-3C18-47AC-B8BB-FBE886C5F95D}" srcOrd="0" destOrd="0" presId="urn:microsoft.com/office/officeart/2005/8/layout/hierarchy1"/>
    <dgm:cxn modelId="{DA21F8F8-98F4-46D2-9661-CF8A9D13D271}" type="presParOf" srcId="{85B1565A-3C18-47AC-B8BB-FBE886C5F95D}" destId="{A14E2FD7-2C8C-4697-A7BB-C4E4D138EE3D}" srcOrd="0" destOrd="0" presId="urn:microsoft.com/office/officeart/2005/8/layout/hierarchy1"/>
    <dgm:cxn modelId="{8C31E1EF-1DC0-4C4A-AD2E-F481A89C4811}" type="presParOf" srcId="{85B1565A-3C18-47AC-B8BB-FBE886C5F95D}" destId="{81CE9CA4-EA36-45BC-A34D-C166D15FCD3C}" srcOrd="1" destOrd="0" presId="urn:microsoft.com/office/officeart/2005/8/layout/hierarchy1"/>
    <dgm:cxn modelId="{0B024DFC-14E8-471D-9D78-849218B82A95}" type="presParOf" srcId="{21470A15-AC8D-442F-B37D-5A5404C65163}" destId="{4C459193-39C0-4866-A2C1-FB391685ADF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4B8FFB-ADBF-4CEE-9EA9-52C8A51E6E52}">
      <dsp:nvSpPr>
        <dsp:cNvPr id="0" name=""/>
        <dsp:cNvSpPr/>
      </dsp:nvSpPr>
      <dsp:spPr>
        <a:xfrm>
          <a:off x="4766656" y="1945271"/>
          <a:ext cx="91440" cy="2116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16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C4A2D9-449E-4136-923A-6274394FE0B6}">
      <dsp:nvSpPr>
        <dsp:cNvPr id="0" name=""/>
        <dsp:cNvSpPr/>
      </dsp:nvSpPr>
      <dsp:spPr>
        <a:xfrm>
          <a:off x="3033247" y="1271426"/>
          <a:ext cx="1779128" cy="211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250"/>
              </a:lnTo>
              <a:lnTo>
                <a:pt x="1779128" y="144250"/>
              </a:lnTo>
              <a:lnTo>
                <a:pt x="1779128" y="2116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BAC0B0-2C08-4B01-827E-09678F50B6BE}">
      <dsp:nvSpPr>
        <dsp:cNvPr id="0" name=""/>
        <dsp:cNvSpPr/>
      </dsp:nvSpPr>
      <dsp:spPr>
        <a:xfrm>
          <a:off x="3478029" y="1945271"/>
          <a:ext cx="444782" cy="211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250"/>
              </a:lnTo>
              <a:lnTo>
                <a:pt x="444782" y="144250"/>
              </a:lnTo>
              <a:lnTo>
                <a:pt x="444782" y="2116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2B8215-65E7-4EE8-8A3C-0F265D46458D}">
      <dsp:nvSpPr>
        <dsp:cNvPr id="0" name=""/>
        <dsp:cNvSpPr/>
      </dsp:nvSpPr>
      <dsp:spPr>
        <a:xfrm>
          <a:off x="3033247" y="1945271"/>
          <a:ext cx="444782" cy="211675"/>
        </a:xfrm>
        <a:custGeom>
          <a:avLst/>
          <a:gdLst/>
          <a:ahLst/>
          <a:cxnLst/>
          <a:rect l="0" t="0" r="0" b="0"/>
          <a:pathLst>
            <a:path>
              <a:moveTo>
                <a:pt x="444782" y="0"/>
              </a:moveTo>
              <a:lnTo>
                <a:pt x="444782" y="144250"/>
              </a:lnTo>
              <a:lnTo>
                <a:pt x="0" y="144250"/>
              </a:lnTo>
              <a:lnTo>
                <a:pt x="0" y="2116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FCADB2-EC24-47AF-A10A-BBC659CE76E2}">
      <dsp:nvSpPr>
        <dsp:cNvPr id="0" name=""/>
        <dsp:cNvSpPr/>
      </dsp:nvSpPr>
      <dsp:spPr>
        <a:xfrm>
          <a:off x="3033247" y="1271426"/>
          <a:ext cx="444782" cy="211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250"/>
              </a:lnTo>
              <a:lnTo>
                <a:pt x="444782" y="144250"/>
              </a:lnTo>
              <a:lnTo>
                <a:pt x="444782" y="2116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E29CC-6A54-4798-B894-0FC172766274}">
      <dsp:nvSpPr>
        <dsp:cNvPr id="0" name=""/>
        <dsp:cNvSpPr/>
      </dsp:nvSpPr>
      <dsp:spPr>
        <a:xfrm>
          <a:off x="1254118" y="1945271"/>
          <a:ext cx="889564" cy="211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250"/>
              </a:lnTo>
              <a:lnTo>
                <a:pt x="889564" y="144250"/>
              </a:lnTo>
              <a:lnTo>
                <a:pt x="889564" y="2116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92417E-8823-4F7E-A4C9-1B27C0EE6EDB}">
      <dsp:nvSpPr>
        <dsp:cNvPr id="0" name=""/>
        <dsp:cNvSpPr/>
      </dsp:nvSpPr>
      <dsp:spPr>
        <a:xfrm>
          <a:off x="1208398" y="1945271"/>
          <a:ext cx="91440" cy="2116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16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9DA5E9-F94B-4409-BF8B-ACE5D68FC050}">
      <dsp:nvSpPr>
        <dsp:cNvPr id="0" name=""/>
        <dsp:cNvSpPr/>
      </dsp:nvSpPr>
      <dsp:spPr>
        <a:xfrm>
          <a:off x="364554" y="1945271"/>
          <a:ext cx="889564" cy="211675"/>
        </a:xfrm>
        <a:custGeom>
          <a:avLst/>
          <a:gdLst/>
          <a:ahLst/>
          <a:cxnLst/>
          <a:rect l="0" t="0" r="0" b="0"/>
          <a:pathLst>
            <a:path>
              <a:moveTo>
                <a:pt x="889564" y="0"/>
              </a:moveTo>
              <a:lnTo>
                <a:pt x="889564" y="144250"/>
              </a:lnTo>
              <a:lnTo>
                <a:pt x="0" y="144250"/>
              </a:lnTo>
              <a:lnTo>
                <a:pt x="0" y="2116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930EE7-0D85-4B64-8D08-2D22134B385D}">
      <dsp:nvSpPr>
        <dsp:cNvPr id="0" name=""/>
        <dsp:cNvSpPr/>
      </dsp:nvSpPr>
      <dsp:spPr>
        <a:xfrm>
          <a:off x="1254118" y="1271426"/>
          <a:ext cx="1779128" cy="211675"/>
        </a:xfrm>
        <a:custGeom>
          <a:avLst/>
          <a:gdLst/>
          <a:ahLst/>
          <a:cxnLst/>
          <a:rect l="0" t="0" r="0" b="0"/>
          <a:pathLst>
            <a:path>
              <a:moveTo>
                <a:pt x="1779128" y="0"/>
              </a:moveTo>
              <a:lnTo>
                <a:pt x="1779128" y="144250"/>
              </a:lnTo>
              <a:lnTo>
                <a:pt x="0" y="144250"/>
              </a:lnTo>
              <a:lnTo>
                <a:pt x="0" y="2116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5B3ABB-F95D-4457-937C-1732F484B5DD}">
      <dsp:nvSpPr>
        <dsp:cNvPr id="0" name=""/>
        <dsp:cNvSpPr/>
      </dsp:nvSpPr>
      <dsp:spPr>
        <a:xfrm>
          <a:off x="2669334" y="809257"/>
          <a:ext cx="727825" cy="462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FE1B89-B930-4295-B1F5-C7620CA33A7B}">
      <dsp:nvSpPr>
        <dsp:cNvPr id="0" name=""/>
        <dsp:cNvSpPr/>
      </dsp:nvSpPr>
      <dsp:spPr>
        <a:xfrm>
          <a:off x="2750204" y="886083"/>
          <a:ext cx="727825" cy="462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Tags	</a:t>
          </a:r>
          <a:endParaRPr lang="nl-BE" sz="1100" kern="1200" dirty="0"/>
        </a:p>
      </dsp:txBody>
      <dsp:txXfrm>
        <a:off x="2763740" y="899619"/>
        <a:ext cx="700753" cy="435097"/>
      </dsp:txXfrm>
    </dsp:sp>
    <dsp:sp modelId="{9A631D4F-16CC-4E1A-9A3F-A0FDCAF32FA3}">
      <dsp:nvSpPr>
        <dsp:cNvPr id="0" name=""/>
        <dsp:cNvSpPr/>
      </dsp:nvSpPr>
      <dsp:spPr>
        <a:xfrm>
          <a:off x="890206" y="1483102"/>
          <a:ext cx="727825" cy="462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17923C-DE41-4820-ADB7-361D7DEEF7A4}">
      <dsp:nvSpPr>
        <dsp:cNvPr id="0" name=""/>
        <dsp:cNvSpPr/>
      </dsp:nvSpPr>
      <dsp:spPr>
        <a:xfrm>
          <a:off x="971075" y="1559928"/>
          <a:ext cx="727825" cy="462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Sports</a:t>
          </a:r>
          <a:endParaRPr lang="nl-BE" sz="1100" kern="1200" dirty="0"/>
        </a:p>
      </dsp:txBody>
      <dsp:txXfrm>
        <a:off x="984611" y="1573464"/>
        <a:ext cx="700753" cy="435097"/>
      </dsp:txXfrm>
    </dsp:sp>
    <dsp:sp modelId="{2C82AEE0-A61F-4C1F-8E2E-8D48A982EEE0}">
      <dsp:nvSpPr>
        <dsp:cNvPr id="0" name=""/>
        <dsp:cNvSpPr/>
      </dsp:nvSpPr>
      <dsp:spPr>
        <a:xfrm>
          <a:off x="641" y="2156947"/>
          <a:ext cx="727825" cy="462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C4EB3B-6F85-4E0E-858E-13A7725FDB3C}">
      <dsp:nvSpPr>
        <dsp:cNvPr id="0" name=""/>
        <dsp:cNvSpPr/>
      </dsp:nvSpPr>
      <dsp:spPr>
        <a:xfrm>
          <a:off x="81511" y="2233773"/>
          <a:ext cx="727825" cy="462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Tennis</a:t>
          </a:r>
          <a:endParaRPr lang="nl-BE" sz="1100" kern="1200" dirty="0"/>
        </a:p>
      </dsp:txBody>
      <dsp:txXfrm>
        <a:off x="95047" y="2247309"/>
        <a:ext cx="700753" cy="435097"/>
      </dsp:txXfrm>
    </dsp:sp>
    <dsp:sp modelId="{B8B3CDE5-DB03-4044-AC77-C2EBF79C51F0}">
      <dsp:nvSpPr>
        <dsp:cNvPr id="0" name=""/>
        <dsp:cNvSpPr/>
      </dsp:nvSpPr>
      <dsp:spPr>
        <a:xfrm>
          <a:off x="890206" y="2156947"/>
          <a:ext cx="727825" cy="462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847F8B-2CDB-4A3A-BDBA-2B3DCBD7FA48}">
      <dsp:nvSpPr>
        <dsp:cNvPr id="0" name=""/>
        <dsp:cNvSpPr/>
      </dsp:nvSpPr>
      <dsp:spPr>
        <a:xfrm>
          <a:off x="971075" y="2233773"/>
          <a:ext cx="727825" cy="462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Football</a:t>
          </a:r>
          <a:endParaRPr lang="nl-BE" sz="1100" kern="1200" dirty="0"/>
        </a:p>
      </dsp:txBody>
      <dsp:txXfrm>
        <a:off x="984611" y="2247309"/>
        <a:ext cx="700753" cy="435097"/>
      </dsp:txXfrm>
    </dsp:sp>
    <dsp:sp modelId="{51DBA2AA-AB3C-4736-8CE1-C73B34A5AA2B}">
      <dsp:nvSpPr>
        <dsp:cNvPr id="0" name=""/>
        <dsp:cNvSpPr/>
      </dsp:nvSpPr>
      <dsp:spPr>
        <a:xfrm>
          <a:off x="1779770" y="2156947"/>
          <a:ext cx="727825" cy="462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38CEDE-31B1-40DF-98F7-54D5AC2FB5F2}">
      <dsp:nvSpPr>
        <dsp:cNvPr id="0" name=""/>
        <dsp:cNvSpPr/>
      </dsp:nvSpPr>
      <dsp:spPr>
        <a:xfrm>
          <a:off x="1860639" y="2233773"/>
          <a:ext cx="727825" cy="462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Biking</a:t>
          </a:r>
          <a:endParaRPr lang="nl-BE" sz="1100" kern="1200" dirty="0"/>
        </a:p>
      </dsp:txBody>
      <dsp:txXfrm>
        <a:off x="1874175" y="2247309"/>
        <a:ext cx="700753" cy="435097"/>
      </dsp:txXfrm>
    </dsp:sp>
    <dsp:sp modelId="{04F4CDFF-76BC-4A85-92C8-46024840B490}">
      <dsp:nvSpPr>
        <dsp:cNvPr id="0" name=""/>
        <dsp:cNvSpPr/>
      </dsp:nvSpPr>
      <dsp:spPr>
        <a:xfrm>
          <a:off x="3114116" y="1483102"/>
          <a:ext cx="727825" cy="462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38C972-9DD6-4466-AEC8-6CC01034BED6}">
      <dsp:nvSpPr>
        <dsp:cNvPr id="0" name=""/>
        <dsp:cNvSpPr/>
      </dsp:nvSpPr>
      <dsp:spPr>
        <a:xfrm>
          <a:off x="3194986" y="1559928"/>
          <a:ext cx="727825" cy="462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Celebrities</a:t>
          </a:r>
          <a:endParaRPr lang="nl-BE" sz="1100" kern="1200" dirty="0"/>
        </a:p>
      </dsp:txBody>
      <dsp:txXfrm>
        <a:off x="3208522" y="1573464"/>
        <a:ext cx="700753" cy="435097"/>
      </dsp:txXfrm>
    </dsp:sp>
    <dsp:sp modelId="{0EA7FE90-64D4-4B7A-84FA-75B158DC3DBF}">
      <dsp:nvSpPr>
        <dsp:cNvPr id="0" name=""/>
        <dsp:cNvSpPr/>
      </dsp:nvSpPr>
      <dsp:spPr>
        <a:xfrm>
          <a:off x="2669334" y="2156947"/>
          <a:ext cx="727825" cy="462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609DA0-AF83-4120-846F-3D950E80E1AF}">
      <dsp:nvSpPr>
        <dsp:cNvPr id="0" name=""/>
        <dsp:cNvSpPr/>
      </dsp:nvSpPr>
      <dsp:spPr>
        <a:xfrm>
          <a:off x="2750204" y="2233773"/>
          <a:ext cx="727825" cy="462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Movies</a:t>
          </a:r>
          <a:endParaRPr lang="nl-BE" sz="1100" kern="1200" dirty="0"/>
        </a:p>
      </dsp:txBody>
      <dsp:txXfrm>
        <a:off x="2763740" y="2247309"/>
        <a:ext cx="700753" cy="435097"/>
      </dsp:txXfrm>
    </dsp:sp>
    <dsp:sp modelId="{F76E17AF-2E6A-4BA6-BDF0-9ED7760CEF88}">
      <dsp:nvSpPr>
        <dsp:cNvPr id="0" name=""/>
        <dsp:cNvSpPr/>
      </dsp:nvSpPr>
      <dsp:spPr>
        <a:xfrm>
          <a:off x="3558899" y="2156947"/>
          <a:ext cx="727825" cy="462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2C8D7F-FE6B-4AB0-B5DA-507C3ECFC9D8}">
      <dsp:nvSpPr>
        <dsp:cNvPr id="0" name=""/>
        <dsp:cNvSpPr/>
      </dsp:nvSpPr>
      <dsp:spPr>
        <a:xfrm>
          <a:off x="3639768" y="2233773"/>
          <a:ext cx="727825" cy="462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Tv</a:t>
          </a:r>
          <a:endParaRPr lang="nl-BE" sz="1100" kern="1200" dirty="0"/>
        </a:p>
      </dsp:txBody>
      <dsp:txXfrm>
        <a:off x="3653304" y="2247309"/>
        <a:ext cx="700753" cy="435097"/>
      </dsp:txXfrm>
    </dsp:sp>
    <dsp:sp modelId="{2D1463BB-5102-4148-8211-6EAA9B971841}">
      <dsp:nvSpPr>
        <dsp:cNvPr id="0" name=""/>
        <dsp:cNvSpPr/>
      </dsp:nvSpPr>
      <dsp:spPr>
        <a:xfrm>
          <a:off x="4448463" y="1483102"/>
          <a:ext cx="727825" cy="462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6F45DB-BD8F-47C7-A4FA-55A5BF72F08B}">
      <dsp:nvSpPr>
        <dsp:cNvPr id="0" name=""/>
        <dsp:cNvSpPr/>
      </dsp:nvSpPr>
      <dsp:spPr>
        <a:xfrm>
          <a:off x="4529332" y="1559928"/>
          <a:ext cx="727825" cy="462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Countries</a:t>
          </a:r>
          <a:endParaRPr lang="nl-BE" sz="1100" kern="1200" dirty="0"/>
        </a:p>
      </dsp:txBody>
      <dsp:txXfrm>
        <a:off x="4542868" y="1573464"/>
        <a:ext cx="700753" cy="435097"/>
      </dsp:txXfrm>
    </dsp:sp>
    <dsp:sp modelId="{A14E2FD7-2C8C-4697-A7BB-C4E4D138EE3D}">
      <dsp:nvSpPr>
        <dsp:cNvPr id="0" name=""/>
        <dsp:cNvSpPr/>
      </dsp:nvSpPr>
      <dsp:spPr>
        <a:xfrm>
          <a:off x="4448463" y="2156947"/>
          <a:ext cx="727825" cy="462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CE9CA4-EA36-45BC-A34D-C166D15FCD3C}">
      <dsp:nvSpPr>
        <dsp:cNvPr id="0" name=""/>
        <dsp:cNvSpPr/>
      </dsp:nvSpPr>
      <dsp:spPr>
        <a:xfrm>
          <a:off x="4529332" y="2233773"/>
          <a:ext cx="727825" cy="462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Belgium</a:t>
          </a:r>
          <a:endParaRPr lang="nl-BE" sz="1100" kern="1200" dirty="0"/>
        </a:p>
      </dsp:txBody>
      <dsp:txXfrm>
        <a:off x="4542868" y="2247309"/>
        <a:ext cx="700753" cy="4350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A3FA-D19E-4168-98A7-1417A36215A9}" type="datetimeFigureOut">
              <a:rPr lang="en-US" smtClean="0"/>
              <a:t>08/20/2018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5CEF-CE61-4EDF-BEBF-AE9C93C69B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83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A3FA-D19E-4168-98A7-1417A36215A9}" type="datetimeFigureOut">
              <a:rPr lang="en-US" smtClean="0"/>
              <a:t>08/20/2018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5CEF-CE61-4EDF-BEBF-AE9C93C69B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8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A3FA-D19E-4168-98A7-1417A36215A9}" type="datetimeFigureOut">
              <a:rPr lang="en-US" smtClean="0"/>
              <a:t>08/20/2018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5CEF-CE61-4EDF-BEBF-AE9C93C69B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4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A3FA-D19E-4168-98A7-1417A36215A9}" type="datetimeFigureOut">
              <a:rPr lang="en-US" smtClean="0"/>
              <a:t>08/20/2018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5CEF-CE61-4EDF-BEBF-AE9C93C69B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05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A3FA-D19E-4168-98A7-1417A36215A9}" type="datetimeFigureOut">
              <a:rPr lang="en-US" smtClean="0"/>
              <a:t>08/20/2018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5CEF-CE61-4EDF-BEBF-AE9C93C69B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50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A3FA-D19E-4168-98A7-1417A36215A9}" type="datetimeFigureOut">
              <a:rPr lang="en-US" smtClean="0"/>
              <a:t>08/20/2018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5CEF-CE61-4EDF-BEBF-AE9C93C69B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38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A3FA-D19E-4168-98A7-1417A36215A9}" type="datetimeFigureOut">
              <a:rPr lang="en-US" smtClean="0"/>
              <a:t>08/20/2018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5CEF-CE61-4EDF-BEBF-AE9C93C69B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25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A3FA-D19E-4168-98A7-1417A36215A9}" type="datetimeFigureOut">
              <a:rPr lang="en-US" smtClean="0"/>
              <a:t>08/20/2018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5CEF-CE61-4EDF-BEBF-AE9C93C69B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5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A3FA-D19E-4168-98A7-1417A36215A9}" type="datetimeFigureOut">
              <a:rPr lang="en-US" smtClean="0"/>
              <a:t>08/20/2018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5CEF-CE61-4EDF-BEBF-AE9C93C69B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A3FA-D19E-4168-98A7-1417A36215A9}" type="datetimeFigureOut">
              <a:rPr lang="en-US" smtClean="0"/>
              <a:t>08/20/2018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5CEF-CE61-4EDF-BEBF-AE9C93C69B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5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A3FA-D19E-4168-98A7-1417A36215A9}" type="datetimeFigureOut">
              <a:rPr lang="en-US" smtClean="0"/>
              <a:t>08/20/2018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5CEF-CE61-4EDF-BEBF-AE9C93C69B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98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2A3FA-D19E-4168-98A7-1417A36215A9}" type="datetimeFigureOut">
              <a:rPr lang="en-US" smtClean="0"/>
              <a:t>08/20/2018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95CEF-CE61-4EDF-BEBF-AE9C93C69B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6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2.jpeg"/><Relationship Id="rId7" Type="http://schemas.openxmlformats.org/officeDocument/2006/relationships/image" Target="../media/image18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11" Type="http://schemas.openxmlformats.org/officeDocument/2006/relationships/image" Target="../media/image28.jpeg"/><Relationship Id="rId5" Type="http://schemas.openxmlformats.org/officeDocument/2006/relationships/image" Target="../media/image22.jpeg"/><Relationship Id="rId10" Type="http://schemas.openxmlformats.org/officeDocument/2006/relationships/image" Target="../media/image27.jpeg"/><Relationship Id="rId4" Type="http://schemas.openxmlformats.org/officeDocument/2006/relationships/image" Target="../media/image21.jpeg"/><Relationship Id="rId9" Type="http://schemas.openxmlformats.org/officeDocument/2006/relationships/image" Target="../media/image2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eg"/><Relationship Id="rId13" Type="http://schemas.openxmlformats.org/officeDocument/2006/relationships/image" Target="../media/image42.jpe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eg"/><Relationship Id="rId11" Type="http://schemas.openxmlformats.org/officeDocument/2006/relationships/image" Target="../media/image40.jpeg"/><Relationship Id="rId5" Type="http://schemas.openxmlformats.org/officeDocument/2006/relationships/image" Target="../media/image34.jpeg"/><Relationship Id="rId10" Type="http://schemas.openxmlformats.org/officeDocument/2006/relationships/image" Target="../media/image39.jpeg"/><Relationship Id="rId4" Type="http://schemas.openxmlformats.org/officeDocument/2006/relationships/image" Target="../media/image33.jpeg"/><Relationship Id="rId9" Type="http://schemas.openxmlformats.org/officeDocument/2006/relationships/image" Target="../media/image38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2.jpeg"/><Relationship Id="rId7" Type="http://schemas.openxmlformats.org/officeDocument/2006/relationships/image" Target="../media/image18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jpeg"/><Relationship Id="rId5" Type="http://schemas.openxmlformats.org/officeDocument/2006/relationships/image" Target="../media/image47.jpeg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4.jpeg"/><Relationship Id="rId5" Type="http://schemas.openxmlformats.org/officeDocument/2006/relationships/image" Target="../media/image4.jpeg"/><Relationship Id="rId10" Type="http://schemas.openxmlformats.org/officeDocument/2006/relationships/image" Target="../media/image13.jpeg"/><Relationship Id="rId4" Type="http://schemas.openxmlformats.org/officeDocument/2006/relationships/image" Target="../media/image3.jpeg"/><Relationship Id="rId9" Type="http://schemas.openxmlformats.org/officeDocument/2006/relationships/image" Target="../media/image12.jpe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8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4.jpeg"/><Relationship Id="rId5" Type="http://schemas.openxmlformats.org/officeDocument/2006/relationships/image" Target="../media/image4.jpeg"/><Relationship Id="rId15" Type="http://schemas.openxmlformats.org/officeDocument/2006/relationships/image" Target="../media/image17.png"/><Relationship Id="rId10" Type="http://schemas.openxmlformats.org/officeDocument/2006/relationships/image" Target="../media/image13.jpeg"/><Relationship Id="rId4" Type="http://schemas.openxmlformats.org/officeDocument/2006/relationships/image" Target="../media/image3.jpeg"/><Relationship Id="rId9" Type="http://schemas.openxmlformats.org/officeDocument/2006/relationships/image" Target="../media/image12.jpeg"/><Relationship Id="rId1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8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4.jpeg"/><Relationship Id="rId5" Type="http://schemas.openxmlformats.org/officeDocument/2006/relationships/image" Target="../media/image4.jpeg"/><Relationship Id="rId10" Type="http://schemas.openxmlformats.org/officeDocument/2006/relationships/image" Target="../media/image13.jpeg"/><Relationship Id="rId4" Type="http://schemas.openxmlformats.org/officeDocument/2006/relationships/image" Target="../media/image3.jpeg"/><Relationship Id="rId9" Type="http://schemas.openxmlformats.org/officeDocument/2006/relationships/image" Target="../media/image12.jpeg"/><Relationship Id="rId1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446406"/>
              </p:ext>
            </p:extLst>
          </p:nvPr>
        </p:nvGraphicFramePr>
        <p:xfrm>
          <a:off x="609600" y="1600200"/>
          <a:ext cx="8305800" cy="501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Mol1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Mol3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Mol4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Mol5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Mol6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7,6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Picture 6" descr="Jigsaw Red Puzzle Piece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800600"/>
            <a:ext cx="541669" cy="45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Red Jigsaw Piece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466" y="2895600"/>
            <a:ext cx="406934" cy="40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Red Jigsaw Piece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328" y="3505200"/>
            <a:ext cx="322072" cy="47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Red Jigsaw Piece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19" y="2267620"/>
            <a:ext cx="479481" cy="39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Red Jigsaw Piece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59467" y="6096000"/>
            <a:ext cx="381898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Red Jigsaw Piece clip ar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473" y="4191000"/>
            <a:ext cx="360003" cy="44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49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164766"/>
              </p:ext>
            </p:extLst>
          </p:nvPr>
        </p:nvGraphicFramePr>
        <p:xfrm>
          <a:off x="609600" y="1600200"/>
          <a:ext cx="8305800" cy="501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Mol1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Mol3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Mol4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Mol5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Mol6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Mol7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1,2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7,6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1,4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3,8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1,1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1,5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1,2</a:t>
                      </a:r>
                      <a:endParaRPr lang="nl-BE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2,1</a:t>
                      </a:r>
                      <a:endParaRPr lang="nl-BE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1,7</a:t>
                      </a:r>
                      <a:endParaRPr lang="nl-BE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4,3</a:t>
                      </a:r>
                      <a:endParaRPr lang="nl-BE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2,4</a:t>
                      </a:r>
                      <a:endParaRPr lang="nl-BE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2,5</a:t>
                      </a:r>
                      <a:endParaRPr lang="nl-BE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4,3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20" descr="Blue Jigsaw Piece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281321"/>
            <a:ext cx="248988" cy="36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2" descr="Blue Jigsaw Piece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202" y="1259381"/>
            <a:ext cx="382798" cy="38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4" descr="Blue Jigsaw Piece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339" y="1237713"/>
            <a:ext cx="395322" cy="39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6" descr="Blue Jigsaw Piece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665" y="1220809"/>
            <a:ext cx="617135" cy="41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8" descr="Blue Jigsaw Piece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217074"/>
            <a:ext cx="451188" cy="44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clipartbest.com/cliparts/yTk/gRq/yTkgRqxqc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05800" y="1066800"/>
            <a:ext cx="458450" cy="675130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8" descr="Blue Jigsaw Piece clip ar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138985"/>
            <a:ext cx="533400" cy="530890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9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406" y="1371600"/>
            <a:ext cx="7743825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Jigsaw Red Puzzle Piece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35" y="3505200"/>
            <a:ext cx="462071" cy="38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ed Jigsaw Piece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06" y="2133600"/>
            <a:ext cx="347135" cy="34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Red Jigsaw Piece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06" y="2566363"/>
            <a:ext cx="274744" cy="40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Red Jigsaw Piece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25" y="1640509"/>
            <a:ext cx="409021" cy="34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Red Jigsaw Piece clip ar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06" y="3048000"/>
            <a:ext cx="307100" cy="38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0" descr="Blue Jigsaw Piece clip ar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03115" y="2449423"/>
            <a:ext cx="205532" cy="30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4" descr="Blue Jigsaw Piece clip ar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52800" y="1960441"/>
            <a:ext cx="326327" cy="32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8" descr="Blue Jigsaw Piece clip art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93806" y="2819400"/>
            <a:ext cx="372442" cy="37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8" descr="Blue Jigsaw Piece clip art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34500" y="3295566"/>
            <a:ext cx="440306" cy="438234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3406" y="83403"/>
            <a:ext cx="3375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Protein </a:t>
            </a:r>
          </a:p>
          <a:p>
            <a:pPr algn="ctr"/>
            <a:r>
              <a:rPr lang="en-US" sz="2400" dirty="0" smtClean="0"/>
              <a:t>features</a:t>
            </a:r>
            <a:endParaRPr lang="nl-BE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2836606" y="76200"/>
            <a:ext cx="3375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Ligand</a:t>
            </a:r>
          </a:p>
          <a:p>
            <a:pPr algn="ctr"/>
            <a:r>
              <a:rPr lang="en-US" sz="2400" dirty="0" smtClean="0"/>
              <a:t>features</a:t>
            </a:r>
            <a:endParaRPr lang="nl-BE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692719" y="83403"/>
            <a:ext cx="33750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Joint </a:t>
            </a:r>
          </a:p>
          <a:p>
            <a:pPr algn="ctr"/>
            <a:r>
              <a:rPr lang="en-US" sz="2400" dirty="0"/>
              <a:t>f</a:t>
            </a:r>
            <a:r>
              <a:rPr lang="en-US" sz="2400" dirty="0" smtClean="0"/>
              <a:t>eature</a:t>
            </a:r>
          </a:p>
          <a:p>
            <a:pPr algn="ctr"/>
            <a:r>
              <a:rPr lang="en-US" sz="2400" dirty="0" smtClean="0"/>
              <a:t>representation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60638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Afbeeldingsresultaat voor microbial communi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1030" name="Picture 6" descr="http://cs.lbl.gov/assets/Images/News/2008/Biochemical-Pathways-Identified-in-Microbial-Community/lakewashingtonmicrob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61641"/>
            <a:ext cx="285750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Notched Right Arrow 6"/>
          <p:cNvSpPr/>
          <p:nvPr/>
        </p:nvSpPr>
        <p:spPr>
          <a:xfrm>
            <a:off x="4038600" y="2030361"/>
            <a:ext cx="1219200" cy="152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32" name="Picture 8" descr="https://umngeniriverwalk.files.wordpress.com/2013/06/taking-water-sample-re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71474"/>
            <a:ext cx="289560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85800" y="3810000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Microbiële</a:t>
            </a:r>
            <a:r>
              <a:rPr lang="en-US" dirty="0" smtClean="0"/>
              <a:t> </a:t>
            </a:r>
            <a:r>
              <a:rPr lang="en-US" dirty="0" err="1" smtClean="0"/>
              <a:t>gemeenschap</a:t>
            </a:r>
            <a:r>
              <a:rPr lang="en-US" dirty="0" smtClean="0"/>
              <a:t>				   </a:t>
            </a:r>
            <a:r>
              <a:rPr lang="en-US" dirty="0" err="1" smtClean="0"/>
              <a:t>Waterkwaliteit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55855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359513"/>
              </p:ext>
            </p:extLst>
          </p:nvPr>
        </p:nvGraphicFramePr>
        <p:xfrm>
          <a:off x="609600" y="1600200"/>
          <a:ext cx="8305800" cy="501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Mol1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Mol3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Mol4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Mol5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Mol6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1,4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8,2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7,6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0,3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0,4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5,2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2,1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2,3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Picture 6" descr="Jigsaw Red Puzzle Piece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800600"/>
            <a:ext cx="541669" cy="45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Red Jigsaw Piece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466" y="2895600"/>
            <a:ext cx="406934" cy="40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Red Jigsaw Piece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328" y="3505200"/>
            <a:ext cx="322072" cy="47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Red Jigsaw Piece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19" y="2267620"/>
            <a:ext cx="479481" cy="39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Red Jigsaw Piece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59467" y="6096000"/>
            <a:ext cx="381898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Red Jigsaw Piece clip ar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473" y="4191000"/>
            <a:ext cx="360003" cy="44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79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725938"/>
              </p:ext>
            </p:extLst>
          </p:nvPr>
        </p:nvGraphicFramePr>
        <p:xfrm>
          <a:off x="609600" y="1600200"/>
          <a:ext cx="8305800" cy="501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Mol1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Mol3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Mol4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Mol5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Mol6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1,4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8,2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7,6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0,3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0,4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3,1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5,2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4,7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2,3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Picture 6" descr="Jigsaw Red Puzzle Piece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800600"/>
            <a:ext cx="541669" cy="45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Red Jigsaw Piece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466" y="2895600"/>
            <a:ext cx="406934" cy="40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Red Jigsaw Piece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328" y="3505200"/>
            <a:ext cx="322072" cy="47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Red Jigsaw Piece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19" y="2267620"/>
            <a:ext cx="479481" cy="39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Red Jigsaw Piece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59467" y="6096000"/>
            <a:ext cx="381898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Red Jigsaw Piece clip ar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473" y="4191000"/>
            <a:ext cx="360003" cy="44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79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737441"/>
              </p:ext>
            </p:extLst>
          </p:nvPr>
        </p:nvGraphicFramePr>
        <p:xfrm>
          <a:off x="609600" y="1600200"/>
          <a:ext cx="8305800" cy="501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Mol1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Mol3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Mol4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Mol5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Mol6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1,4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8,2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7,6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0,3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0,4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3,1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4,7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2,1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2,3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Picture 6" descr="Jigsaw Red Puzzle Piece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800600"/>
            <a:ext cx="541669" cy="45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Red Jigsaw Piece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466" y="2895600"/>
            <a:ext cx="406934" cy="40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Red Jigsaw Piece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328" y="3505200"/>
            <a:ext cx="322072" cy="47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Red Jigsaw Piece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19" y="2267620"/>
            <a:ext cx="479481" cy="39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Red Jigsaw Piece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59467" y="6096000"/>
            <a:ext cx="381898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Red Jigsaw Piece clip ar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473" y="4191000"/>
            <a:ext cx="360003" cy="44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79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89016"/>
              </p:ext>
            </p:extLst>
          </p:nvPr>
        </p:nvGraphicFramePr>
        <p:xfrm>
          <a:off x="609600" y="1600200"/>
          <a:ext cx="7475220" cy="501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397852"/>
              </p:ext>
            </p:extLst>
          </p:nvPr>
        </p:nvGraphicFramePr>
        <p:xfrm>
          <a:off x="609600" y="0"/>
          <a:ext cx="8305800" cy="1254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728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Training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Setting A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Setting B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Setting C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Setting D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eft Brace 6"/>
          <p:cNvSpPr/>
          <p:nvPr/>
        </p:nvSpPr>
        <p:spPr>
          <a:xfrm>
            <a:off x="1752600" y="2057400"/>
            <a:ext cx="655319" cy="342900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Left Brace 7"/>
          <p:cNvSpPr/>
          <p:nvPr/>
        </p:nvSpPr>
        <p:spPr>
          <a:xfrm rot="5400000">
            <a:off x="4015741" y="22861"/>
            <a:ext cx="655317" cy="4267199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TextBox 8"/>
          <p:cNvSpPr txBox="1"/>
          <p:nvPr/>
        </p:nvSpPr>
        <p:spPr>
          <a:xfrm>
            <a:off x="304800" y="3352800"/>
            <a:ext cx="152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Training instances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Test instance</a:t>
            </a:r>
            <a:endParaRPr lang="nl-BE" dirty="0"/>
          </a:p>
        </p:txBody>
      </p:sp>
      <p:sp>
        <p:nvSpPr>
          <p:cNvPr id="10" name="TextBox 9"/>
          <p:cNvSpPr txBox="1"/>
          <p:nvPr/>
        </p:nvSpPr>
        <p:spPr>
          <a:xfrm>
            <a:off x="3429000" y="1459468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Training targets			Test target</a:t>
            </a:r>
            <a:endParaRPr lang="nl-BE" dirty="0"/>
          </a:p>
        </p:txBody>
      </p:sp>
      <p:sp>
        <p:nvSpPr>
          <p:cNvPr id="11" name="Left Brace 10"/>
          <p:cNvSpPr/>
          <p:nvPr/>
        </p:nvSpPr>
        <p:spPr>
          <a:xfrm>
            <a:off x="1752600" y="5867400"/>
            <a:ext cx="655319" cy="83820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Left Brace 11"/>
          <p:cNvSpPr/>
          <p:nvPr/>
        </p:nvSpPr>
        <p:spPr>
          <a:xfrm rot="5400000">
            <a:off x="7406640" y="1584959"/>
            <a:ext cx="655317" cy="114300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627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Graph 		     Tree		     Similarity matrix</a:t>
            </a:r>
            <a:endParaRPr lang="nl-BE" dirty="0"/>
          </a:p>
        </p:txBody>
      </p:sp>
      <p:pic>
        <p:nvPicPr>
          <p:cNvPr id="1028" name="Picture 4" descr="Afbeeldingsresultaat voor similarity matri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838200"/>
            <a:ext cx="31242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71500"/>
            <a:ext cx="5095182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2" descr="Blue Jigsaw Piece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725" y="1600200"/>
            <a:ext cx="223075" cy="22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4" descr="Blue Jigsaw Piece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838917"/>
            <a:ext cx="304800" cy="304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6" descr="Blue Jigsaw Piece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424988"/>
            <a:ext cx="359634" cy="24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www.clipartbest.com/cliparts/yTk/gRq/yTkgRqxqc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1000" y="1553597"/>
            <a:ext cx="267160" cy="393430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8" descr="Blue Jigsaw Piece clip ar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162" y="1595625"/>
            <a:ext cx="310838" cy="309375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2" descr="Blue Jigsaw Piece clip ar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286000"/>
            <a:ext cx="203436" cy="20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4" descr="Blue Jigsaw Piece clip art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308" y="1600200"/>
            <a:ext cx="210092" cy="20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6" descr="Blue Jigsaw Piece clip art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905000"/>
            <a:ext cx="327972" cy="22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8" descr="Blue Jigsaw Piece clip ar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618" y="1219200"/>
            <a:ext cx="239782" cy="238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4" descr="Blue Jigsaw Piece clip art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838021"/>
            <a:ext cx="228600" cy="22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 descr="Blue Jigsaw Piece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424988"/>
            <a:ext cx="359634" cy="24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http://www.clipartbest.com/cliparts/yTk/gRq/yTkgRqxqc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71800" y="1587770"/>
            <a:ext cx="267160" cy="393430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 descr="Blue Jigsaw Piece clip ar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95625"/>
            <a:ext cx="310838" cy="309375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2" descr="Blue Jigsaw Piece clip ar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364" y="914400"/>
            <a:ext cx="203436" cy="20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4" descr="Blue Jigsaw Piece clip art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508" y="914400"/>
            <a:ext cx="210092" cy="20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6" descr="Blue Jigsaw Piece clip art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428" y="914400"/>
            <a:ext cx="327972" cy="22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8" descr="Blue Jigsaw Piece clip ar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914400"/>
            <a:ext cx="239782" cy="238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19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High rank matrix		Low rank matrix</a:t>
            </a:r>
            <a:endParaRPr lang="nl-B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91" y="2471738"/>
            <a:ext cx="6054534" cy="240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736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82962"/>
              </p:ext>
            </p:extLst>
          </p:nvPr>
        </p:nvGraphicFramePr>
        <p:xfrm>
          <a:off x="609600" y="1600200"/>
          <a:ext cx="8305800" cy="501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Mol1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Mol3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Mol4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Mol5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Mol6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Mol7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1,2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7,6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1,4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3,8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1,1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1,5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1,2</a:t>
                      </a:r>
                      <a:endParaRPr lang="nl-BE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2,1</a:t>
                      </a:r>
                      <a:endParaRPr lang="nl-BE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1,7</a:t>
                      </a:r>
                      <a:endParaRPr lang="nl-BE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4,3</a:t>
                      </a:r>
                      <a:endParaRPr lang="nl-BE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2,4</a:t>
                      </a:r>
                      <a:endParaRPr lang="nl-BE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2,5</a:t>
                      </a:r>
                      <a:endParaRPr lang="nl-BE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4,3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20" descr="Blue Jigsaw Piece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281321"/>
            <a:ext cx="248988" cy="36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2" descr="Blue Jigsaw Piece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202" y="1259381"/>
            <a:ext cx="382798" cy="38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4" descr="Blue Jigsaw Piece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339" y="1237713"/>
            <a:ext cx="395322" cy="39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6" descr="Blue Jigsaw Piece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665" y="1220809"/>
            <a:ext cx="617135" cy="41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8" descr="Blue Jigsaw Piece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217074"/>
            <a:ext cx="451188" cy="44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clipartbest.com/cliparts/yTk/gRq/yTkgRqxqc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05800" y="1066800"/>
            <a:ext cx="458450" cy="675130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8" descr="Blue Jigsaw Piece clip ar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138985"/>
            <a:ext cx="533400" cy="530890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85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136440"/>
              </p:ext>
            </p:extLst>
          </p:nvPr>
        </p:nvGraphicFramePr>
        <p:xfrm>
          <a:off x="609600" y="1600200"/>
          <a:ext cx="8305800" cy="5031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Tennis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Football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Biking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Movies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TV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Belgium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Text1</a:t>
                      </a:r>
                      <a:endParaRPr lang="nl-B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Text2</a:t>
                      </a:r>
                      <a:endParaRPr lang="nl-B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Text3</a:t>
                      </a:r>
                      <a:endParaRPr lang="nl-B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Text4</a:t>
                      </a:r>
                      <a:endParaRPr lang="nl-B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Text5</a:t>
                      </a:r>
                    </a:p>
                    <a:p>
                      <a:pPr algn="ctr"/>
                      <a:endParaRPr lang="nl-B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Text6</a:t>
                      </a:r>
                      <a:endParaRPr lang="nl-B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27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fbeeldingsresultaat voor product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460432"/>
            <a:ext cx="3886200" cy="2120968"/>
          </a:xfrm>
          <a:prstGeom prst="rect">
            <a:avLst/>
          </a:prstGeom>
          <a:noFill/>
          <a:ln w="63500"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fbeeldingsresultaat voor food composi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276" y="3987648"/>
            <a:ext cx="3473967" cy="2469509"/>
          </a:xfrm>
          <a:prstGeom prst="rect">
            <a:avLst/>
          </a:prstGeom>
          <a:noFill/>
          <a:ln w="635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682848"/>
            <a:ext cx="952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638" y="3835248"/>
            <a:ext cx="952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038" y="3987648"/>
            <a:ext cx="952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8" y="4140048"/>
            <a:ext cx="952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838" y="4292448"/>
            <a:ext cx="952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238" y="4176713"/>
            <a:ext cx="952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638" y="4329113"/>
            <a:ext cx="952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038" y="4481513"/>
            <a:ext cx="952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438" y="4633913"/>
            <a:ext cx="952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838" y="4786313"/>
            <a:ext cx="952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2" name="Picture 18" descr="Afbeeldingsresultaat voor face recogniti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71" y="1447800"/>
            <a:ext cx="3937729" cy="2401735"/>
          </a:xfrm>
          <a:prstGeom prst="rect">
            <a:avLst/>
          </a:prstGeom>
          <a:noFill/>
          <a:ln w="635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Afbeeldingsresultaat voor vegetation on earth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80" y="4292528"/>
            <a:ext cx="4329258" cy="2164629"/>
          </a:xfrm>
          <a:prstGeom prst="rect">
            <a:avLst/>
          </a:prstGeom>
          <a:noFill/>
          <a:ln w="635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01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224088"/>
            <a:ext cx="247650" cy="290512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" y="762000"/>
            <a:ext cx="6700836" cy="2881312"/>
          </a:xfrm>
          <a:prstGeom prst="rect">
            <a:avLst/>
          </a:prstGeom>
        </p:spPr>
      </p:pic>
      <p:sp>
        <p:nvSpPr>
          <p:cNvPr id="7" name="Rechthoek 6"/>
          <p:cNvSpPr/>
          <p:nvPr/>
        </p:nvSpPr>
        <p:spPr>
          <a:xfrm>
            <a:off x="4343400" y="762000"/>
            <a:ext cx="2514600" cy="3810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hoek 7"/>
          <p:cNvSpPr/>
          <p:nvPr/>
        </p:nvSpPr>
        <p:spPr>
          <a:xfrm>
            <a:off x="4343400" y="1600200"/>
            <a:ext cx="2514600" cy="3810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hoek 8"/>
          <p:cNvSpPr/>
          <p:nvPr/>
        </p:nvSpPr>
        <p:spPr>
          <a:xfrm>
            <a:off x="4343400" y="2057400"/>
            <a:ext cx="2514600" cy="11430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hoek 9"/>
          <p:cNvSpPr/>
          <p:nvPr/>
        </p:nvSpPr>
        <p:spPr>
          <a:xfrm>
            <a:off x="4343400" y="3276600"/>
            <a:ext cx="2514600" cy="3667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kstvak 10"/>
              <p:cNvSpPr txBox="1"/>
              <p:nvPr/>
            </p:nvSpPr>
            <p:spPr>
              <a:xfrm>
                <a:off x="7086600" y="533400"/>
                <a:ext cx="381000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rgbClr val="449276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lang="en-US" sz="4400" b="0" dirty="0" smtClean="0">
                  <a:solidFill>
                    <a:srgbClr val="449276"/>
                  </a:solidFill>
                </a:endParaRPr>
              </a:p>
            </p:txBody>
          </p:sp>
        </mc:Choice>
        <mc:Fallback>
          <p:sp>
            <p:nvSpPr>
              <p:cNvPr id="11" name="Tekstvak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533400"/>
                <a:ext cx="381000" cy="677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Afbeeldingsresultaat voor diamond shap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609600"/>
            <a:ext cx="555625" cy="546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kstvak 12"/>
              <p:cNvSpPr txBox="1"/>
              <p:nvPr/>
            </p:nvSpPr>
            <p:spPr>
              <a:xfrm>
                <a:off x="7086600" y="1380292"/>
                <a:ext cx="381000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rgbClr val="449276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lang="en-US" sz="4400" b="0" dirty="0" smtClean="0">
                  <a:solidFill>
                    <a:srgbClr val="449276"/>
                  </a:solidFill>
                </a:endParaRPr>
              </a:p>
            </p:txBody>
          </p:sp>
        </mc:Choice>
        <mc:Fallback>
          <p:sp>
            <p:nvSpPr>
              <p:cNvPr id="13" name="Tekstvak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1380292"/>
                <a:ext cx="381000" cy="6771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2" descr="Afbeeldingsresultaat voor diamond shap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456492"/>
            <a:ext cx="555625" cy="546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kstvak 14"/>
              <p:cNvSpPr txBox="1"/>
              <p:nvPr/>
            </p:nvSpPr>
            <p:spPr>
              <a:xfrm>
                <a:off x="7086600" y="2286000"/>
                <a:ext cx="381000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rgbClr val="449276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lang="en-US" sz="4400" b="0" dirty="0" smtClean="0">
                  <a:solidFill>
                    <a:srgbClr val="449276"/>
                  </a:solidFill>
                </a:endParaRPr>
              </a:p>
            </p:txBody>
          </p:sp>
        </mc:Choice>
        <mc:Fallback>
          <p:sp>
            <p:nvSpPr>
              <p:cNvPr id="15" name="Tekstvak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2286000"/>
                <a:ext cx="381000" cy="6771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2" descr="Afbeeldingsresultaat voor diamond shap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133600"/>
            <a:ext cx="990600" cy="97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kstvak 16"/>
              <p:cNvSpPr txBox="1"/>
              <p:nvPr/>
            </p:nvSpPr>
            <p:spPr>
              <a:xfrm>
                <a:off x="7086600" y="3132892"/>
                <a:ext cx="381000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rgbClr val="449276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lang="en-US" sz="4400" b="0" dirty="0" smtClean="0">
                  <a:solidFill>
                    <a:srgbClr val="449276"/>
                  </a:solidFill>
                </a:endParaRPr>
              </a:p>
            </p:txBody>
          </p:sp>
        </mc:Choice>
        <mc:Fallback>
          <p:sp>
            <p:nvSpPr>
              <p:cNvPr id="17" name="Tekstvak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3132892"/>
                <a:ext cx="381000" cy="67710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2" descr="Afbeeldingsresultaat voor diamond shap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209092"/>
            <a:ext cx="555625" cy="546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Afbeelding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19200" y="1219200"/>
            <a:ext cx="304800" cy="262596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412022"/>
            <a:ext cx="152400" cy="178777"/>
          </a:xfrm>
          <a:prstGeom prst="rect">
            <a:avLst/>
          </a:prstGeom>
        </p:spPr>
      </p:pic>
      <p:pic>
        <p:nvPicPr>
          <p:cNvPr id="19" name="Afbeelding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143000"/>
            <a:ext cx="152400" cy="17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893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307530"/>
              </p:ext>
            </p:extLst>
          </p:nvPr>
        </p:nvGraphicFramePr>
        <p:xfrm>
          <a:off x="609600" y="1600200"/>
          <a:ext cx="8305800" cy="501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1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School1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School2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School3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804" y="2185609"/>
            <a:ext cx="675021" cy="131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978" y="3484262"/>
            <a:ext cx="675021" cy="1339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602" y="4724400"/>
            <a:ext cx="500909" cy="623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599" y="6019801"/>
            <a:ext cx="500911" cy="609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127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043529"/>
              </p:ext>
            </p:extLst>
          </p:nvPr>
        </p:nvGraphicFramePr>
        <p:xfrm>
          <a:off x="609600" y="1600200"/>
          <a:ext cx="8305800" cy="501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Mol1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Mol3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Mol4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Mol5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Mol6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7,6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Picture 6" descr="Jigsaw Red Puzzle Piece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800600"/>
            <a:ext cx="541669" cy="45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Red Jigsaw Piece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466" y="2895600"/>
            <a:ext cx="406934" cy="40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Red Jigsaw Piece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328" y="3505200"/>
            <a:ext cx="322072" cy="47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Red Jigsaw Piece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19" y="2267620"/>
            <a:ext cx="479481" cy="39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Red Jigsaw Piece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59467" y="6096000"/>
            <a:ext cx="381898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Red Jigsaw Piece clip ar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473" y="4191000"/>
            <a:ext cx="360003" cy="44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0" descr="Blue Jigsaw Piece clip ar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281321"/>
            <a:ext cx="248988" cy="36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2" descr="Blue Jigsaw Piece clip ar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202" y="1259381"/>
            <a:ext cx="382798" cy="38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4" descr="Blue Jigsaw Piece clip art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339" y="1237713"/>
            <a:ext cx="395322" cy="39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6" descr="Blue Jigsaw Piece clip art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665" y="1220809"/>
            <a:ext cx="617135" cy="41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8" descr="Blue Jigsaw Piece clip ar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217074"/>
            <a:ext cx="451188" cy="44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8" descr="Blue Jigsaw Piece clip art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138985"/>
            <a:ext cx="533400" cy="530890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rc 18"/>
          <p:cNvSpPr/>
          <p:nvPr/>
        </p:nvSpPr>
        <p:spPr>
          <a:xfrm>
            <a:off x="2805401" y="762000"/>
            <a:ext cx="4048832" cy="733440"/>
          </a:xfrm>
          <a:prstGeom prst="arc">
            <a:avLst>
              <a:gd name="adj1" fmla="val 10926486"/>
              <a:gd name="adj2" fmla="val 2148524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413" y="0"/>
            <a:ext cx="3497473" cy="74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802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953017"/>
              </p:ext>
            </p:extLst>
          </p:nvPr>
        </p:nvGraphicFramePr>
        <p:xfrm>
          <a:off x="609600" y="1600200"/>
          <a:ext cx="8305800" cy="5031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Text1</a:t>
                      </a:r>
                      <a:endParaRPr lang="nl-B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Text2</a:t>
                      </a:r>
                      <a:endParaRPr lang="nl-B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Text3</a:t>
                      </a:r>
                      <a:endParaRPr lang="nl-B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Text4</a:t>
                      </a:r>
                      <a:endParaRPr lang="nl-B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Text5</a:t>
                      </a:r>
                    </a:p>
                    <a:p>
                      <a:pPr algn="ctr"/>
                      <a:endParaRPr lang="nl-B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Text6</a:t>
                      </a:r>
                      <a:endParaRPr lang="nl-B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743938828"/>
              </p:ext>
            </p:extLst>
          </p:nvPr>
        </p:nvGraphicFramePr>
        <p:xfrm>
          <a:off x="2133600" y="-533400"/>
          <a:ext cx="52578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164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098028"/>
              </p:ext>
            </p:extLst>
          </p:nvPr>
        </p:nvGraphicFramePr>
        <p:xfrm>
          <a:off x="609600" y="983799"/>
          <a:ext cx="8305800" cy="5645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1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0011</a:t>
                      </a:r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1100</a:t>
                      </a:r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0110</a:t>
                      </a:r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School1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School2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School3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804" y="2185609"/>
            <a:ext cx="675021" cy="131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978" y="3484262"/>
            <a:ext cx="675021" cy="1339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602" y="4724400"/>
            <a:ext cx="500909" cy="623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599" y="6019801"/>
            <a:ext cx="500911" cy="609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914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605747"/>
              </p:ext>
            </p:extLst>
          </p:nvPr>
        </p:nvGraphicFramePr>
        <p:xfrm>
          <a:off x="609600" y="1600200"/>
          <a:ext cx="8305800" cy="501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Mol1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Mol3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Mol4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Mol5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Mol6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Mol7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7,6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Picture 6" descr="Jigsaw Red Puzzle Piece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800600"/>
            <a:ext cx="541669" cy="45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Red Jigsaw Piece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466" y="2895600"/>
            <a:ext cx="406934" cy="40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Red Jigsaw Piece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328" y="3505200"/>
            <a:ext cx="322072" cy="47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Red Jigsaw Piece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19" y="2267620"/>
            <a:ext cx="479481" cy="39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Red Jigsaw Piece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59467" y="6096000"/>
            <a:ext cx="381898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Red Jigsaw Piece clip ar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473" y="4191000"/>
            <a:ext cx="360003" cy="44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0" descr="Blue Jigsaw Piece clip ar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281321"/>
            <a:ext cx="248988" cy="36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2" descr="Blue Jigsaw Piece clip ar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202" y="1259381"/>
            <a:ext cx="382798" cy="38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4" descr="Blue Jigsaw Piece clip art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339" y="1237713"/>
            <a:ext cx="395322" cy="39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6" descr="Blue Jigsaw Piece clip art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665" y="1220809"/>
            <a:ext cx="617135" cy="41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8" descr="Blue Jigsaw Piece clip ar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217074"/>
            <a:ext cx="451188" cy="44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clipartbest.com/cliparts/yTk/gRq/yTkgRqxqc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05800" y="1066800"/>
            <a:ext cx="458450" cy="675130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8" descr="Blue Jigsaw Piece clip art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138985"/>
            <a:ext cx="533400" cy="530890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rc 18"/>
          <p:cNvSpPr/>
          <p:nvPr/>
        </p:nvSpPr>
        <p:spPr>
          <a:xfrm>
            <a:off x="2805401" y="762000"/>
            <a:ext cx="4048832" cy="733440"/>
          </a:xfrm>
          <a:prstGeom prst="arc">
            <a:avLst>
              <a:gd name="adj1" fmla="val 10926486"/>
              <a:gd name="adj2" fmla="val 2148524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413" y="0"/>
            <a:ext cx="3497473" cy="74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127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357187"/>
              </p:ext>
            </p:extLst>
          </p:nvPr>
        </p:nvGraphicFramePr>
        <p:xfrm>
          <a:off x="609600" y="1600200"/>
          <a:ext cx="8305800" cy="501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Mol1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Mol3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Mol4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Mol5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Mol6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Mol7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7,6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Picture 6" descr="Jigsaw Red Puzzle Piece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800600"/>
            <a:ext cx="541669" cy="45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Red Jigsaw Piece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466" y="2895600"/>
            <a:ext cx="406934" cy="40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Red Jigsaw Piece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328" y="3505200"/>
            <a:ext cx="322072" cy="47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Red Jigsaw Piece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19" y="2267620"/>
            <a:ext cx="479481" cy="39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Red Jigsaw Piece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59467" y="6096000"/>
            <a:ext cx="381898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Red Jigsaw Piece clip ar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473" y="4191000"/>
            <a:ext cx="360003" cy="44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0" descr="Blue Jigsaw Piece clip ar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281321"/>
            <a:ext cx="248988" cy="36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2" descr="Blue Jigsaw Piece clip ar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202" y="1259381"/>
            <a:ext cx="382798" cy="38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4" descr="Blue Jigsaw Piece clip art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339" y="1237713"/>
            <a:ext cx="395322" cy="39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6" descr="Blue Jigsaw Piece clip art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665" y="1220809"/>
            <a:ext cx="617135" cy="41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8" descr="Blue Jigsaw Piece clip ar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217074"/>
            <a:ext cx="451188" cy="44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clipartbest.com/cliparts/yTk/gRq/yTkgRqxqc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05800" y="1066800"/>
            <a:ext cx="458450" cy="675130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8" descr="Blue Jigsaw Piece clip art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138985"/>
            <a:ext cx="533400" cy="530890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42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881621"/>
              </p:ext>
            </p:extLst>
          </p:nvPr>
        </p:nvGraphicFramePr>
        <p:xfrm>
          <a:off x="609600" y="1600200"/>
          <a:ext cx="8305800" cy="501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Mol1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Mol3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Mol4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Mol5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Mol6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7,6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1,2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2,1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1,7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4,3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2,4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2,5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Picture 6" descr="Jigsaw Red Puzzle Piece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800600"/>
            <a:ext cx="541669" cy="45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Red Jigsaw Piece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466" y="2895600"/>
            <a:ext cx="406934" cy="40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Red Jigsaw Piece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328" y="3505200"/>
            <a:ext cx="322072" cy="47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Red Jigsaw Piece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19" y="2267620"/>
            <a:ext cx="479481" cy="39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Red Jigsaw Piece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59467" y="6096000"/>
            <a:ext cx="381898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Red Jigsaw Piece clip ar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473" y="4191000"/>
            <a:ext cx="360003" cy="44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9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14218</TotalTime>
  <Words>714</Words>
  <Application>Microsoft Office PowerPoint</Application>
  <PresentationFormat>Diavoorstelling (4:3)</PresentationFormat>
  <Paragraphs>711</Paragraphs>
  <Slides>21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Cambria Math</vt:lpstr>
      <vt:lpstr>Office Theme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>Manus Biosynthesis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Willem</cp:lastModifiedBy>
  <cp:revision>68</cp:revision>
  <dcterms:created xsi:type="dcterms:W3CDTF">2016-01-19T22:35:07Z</dcterms:created>
  <dcterms:modified xsi:type="dcterms:W3CDTF">2018-08-20T10:55:34Z</dcterms:modified>
</cp:coreProperties>
</file>