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em Waegeman" initials="WW" lastIdx="1" clrIdx="0">
    <p:extLst>
      <p:ext uri="{19B8F6BF-5375-455C-9EA6-DF929625EA0E}">
        <p15:presenceInfo xmlns:p15="http://schemas.microsoft.com/office/powerpoint/2012/main" userId="Willem Waeg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7" autoAdjust="0"/>
    <p:restoredTop sz="94660"/>
  </p:normalViewPr>
  <p:slideViewPr>
    <p:cSldViewPr>
      <p:cViewPr varScale="1">
        <p:scale>
          <a:sx n="48" d="100"/>
          <a:sy n="48" d="100"/>
        </p:scale>
        <p:origin x="13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Independent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882-9E47-5F72BA592D8E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Other approaches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2.8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882-9E47-5F72BA592D8E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My methods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1.6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882-9E47-5F72BA592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10784"/>
        <c:axId val="388717344"/>
      </c:barChart>
      <c:catAx>
        <c:axId val="38871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7344"/>
        <c:crosses val="autoZero"/>
        <c:auto val="1"/>
        <c:lblAlgn val="ctr"/>
        <c:lblOffset val="100"/>
        <c:noMultiLvlLbl val="0"/>
      </c:catAx>
      <c:valAx>
        <c:axId val="38871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jpe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Protein 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Ligand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Joint </a:t>
            </a:r>
          </a:p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Microbiële</a:t>
            </a:r>
            <a:r>
              <a:rPr lang="en-US" dirty="0"/>
              <a:t> </a:t>
            </a:r>
            <a:r>
              <a:rPr lang="en-US" dirty="0" err="1"/>
              <a:t>gemeenschap</a:t>
            </a:r>
            <a:r>
              <a:rPr lang="en-US" dirty="0"/>
              <a:t>				   </a:t>
            </a:r>
            <a:r>
              <a:rPr lang="en-US" dirty="0" err="1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695825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fbeeldingsresultaat voor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7761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fbeeldingsresultaat voor string DNA 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87232"/>
            <a:ext cx="3004084" cy="10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fbeeldingsresultaat voor text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7761"/>
            <a:ext cx="3584575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fbeeldingsresultaat voor c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53832"/>
            <a:ext cx="3508375" cy="23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842322"/>
              </p:ext>
            </p:extLst>
          </p:nvPr>
        </p:nvGraphicFramePr>
        <p:xfrm>
          <a:off x="152400" y="1295400"/>
          <a:ext cx="89154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238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0804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483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10" y="153280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87385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217D6-4689-449F-AF9C-B76412E57427}"/>
              </a:ext>
            </a:extLst>
          </p:cNvPr>
          <p:cNvSpPr txBox="1"/>
          <p:nvPr/>
        </p:nvSpPr>
        <p:spPr>
          <a:xfrm>
            <a:off x="2961020" y="-89537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dddd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Signal Icon #267782 - Free Icons Library">
            <a:extLst>
              <a:ext uri="{FF2B5EF4-FFF2-40B4-BE49-F238E27FC236}">
                <a16:creationId xmlns:a16="http://schemas.microsoft.com/office/drawing/2014/main" id="{9302C1DA-128C-4FE2-A120-78AF66D8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gnal Icon #267782 - Free Icons Library">
            <a:extLst>
              <a:ext uri="{FF2B5EF4-FFF2-40B4-BE49-F238E27FC236}">
                <a16:creationId xmlns:a16="http://schemas.microsoft.com/office/drawing/2014/main" id="{BBF3C1E6-ED25-4DE5-989B-3C1672E1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l Icon #267782 - Free Icons Library">
            <a:extLst>
              <a:ext uri="{FF2B5EF4-FFF2-40B4-BE49-F238E27FC236}">
                <a16:creationId xmlns:a16="http://schemas.microsoft.com/office/drawing/2014/main" id="{A76F8DF9-C52A-4AF1-A7DC-EAB8FB18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ignal Icon #267782 - Free Icons Library">
            <a:extLst>
              <a:ext uri="{FF2B5EF4-FFF2-40B4-BE49-F238E27FC236}">
                <a16:creationId xmlns:a16="http://schemas.microsoft.com/office/drawing/2014/main" id="{8CD62024-251B-4F3E-A50B-F16F7481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ignal Icon #267782 - Free Icons Library">
            <a:extLst>
              <a:ext uri="{FF2B5EF4-FFF2-40B4-BE49-F238E27FC236}">
                <a16:creationId xmlns:a16="http://schemas.microsoft.com/office/drawing/2014/main" id="{1FE282A7-0E1F-4439-AC6E-5E9281C7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ignal Icon #267782 - Free Icons Library">
            <a:extLst>
              <a:ext uri="{FF2B5EF4-FFF2-40B4-BE49-F238E27FC236}">
                <a16:creationId xmlns:a16="http://schemas.microsoft.com/office/drawing/2014/main" id="{11B914F8-1136-4288-9153-BD7E2723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1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3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460649"/>
            <a:ext cx="3561490" cy="2250774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34064" y="4105758"/>
            <a:ext cx="3586154" cy="2212310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447801"/>
            <a:ext cx="3654146" cy="2228770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072" y="4140087"/>
            <a:ext cx="3473190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19485</TotalTime>
  <Words>759</Words>
  <Application>Microsoft Office PowerPoint</Application>
  <PresentationFormat>On-screen Show (4:3)</PresentationFormat>
  <Paragraphs>732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 Waegeman</cp:lastModifiedBy>
  <cp:revision>75</cp:revision>
  <dcterms:created xsi:type="dcterms:W3CDTF">2016-01-19T22:35:07Z</dcterms:created>
  <dcterms:modified xsi:type="dcterms:W3CDTF">2021-03-24T13:19:37Z</dcterms:modified>
</cp:coreProperties>
</file>