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2E33-1CCE-C15D-F24A-9D3339C7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2F8D1-B249-7D3D-D993-DAC340B3D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8E1B-8EC7-9745-C1A6-54EA7EE0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411E-A9FA-3692-2A1B-CFB20750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3DE1-E4BF-E87D-3828-AD118D4A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4EE2-2FCF-7AC9-1AAD-CB586DD7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B5B14-399D-B973-0AC8-C94DDE9D8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BA8D9-FBD4-E860-862E-48336C6A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FA26-4721-D884-A199-342ACF1C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E2DA-3815-8FBB-8F18-F498C08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E9E86-4A31-2CA4-2DC9-2AE07CA26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EB31-5D9A-AEE7-D927-354E12839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B161-9DC7-5667-443A-1375FC24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6E0D-FC51-F49F-1DB9-0F3B8C6D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32FA-F664-AE49-9436-C2A09209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5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6835-ED0E-B422-DFE8-343FE76B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F6E0-B233-78EB-C2E5-B832DECF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62CC-8CC1-F65A-B23B-D64E1D82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E7A9-A493-20E7-494E-010ECFF7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E4C4-80CE-53D0-23EB-16DDC38C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1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4DE7-4AD3-794B-9FF6-C22724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37343-3886-54D1-4277-346D9ECE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7F1E-3B45-565A-BDB8-C733A237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773B-78F9-5BA4-342B-3341FEDE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BA03-221C-CE9B-3306-39DD7972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3BD7-C8C0-7568-7152-50373891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2266-5576-AD4E-DCA5-4698D436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765CD-8B9F-F148-652E-DB0556A55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19C66-BA7E-9084-6679-F49C0FD9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EAEBF-6FE5-0F4A-118B-69C22AF3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9828-C468-686B-319B-E6E1E655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7C13-B341-9557-76F4-FF5D4660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B879-0A10-20B0-B33A-5D505DAB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E572E-64FD-7A25-6D61-CD60C6EB5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5DB04-0FEE-50A5-2A81-A11F632B7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36711-7702-283A-052D-92236F563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C2781-572F-CA4B-F467-A6E1CA16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0CC4E-D20C-7F30-9EEC-5BA49516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EE9E3-D5E3-C7B6-46E5-D3B0167B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EB8A-97F3-86F6-D176-175A63C6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044B2-C9C2-FE6F-1EC6-FF9C26FC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6F499-3D17-3F0B-DDAA-BF5C753F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1B362-D8B5-2CD6-84C9-83890B7D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2A94-EAF7-B657-30DD-3C3C0DAB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C9B67-8901-CF86-851F-B0F5AF58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06F11-9F5A-3A2C-4E37-501F9B53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E3B82-DCD8-9058-84EC-DCE4AF0D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3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EC20-B142-ADCE-D8B2-8D81A91D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24A3-A322-2D02-CE0A-9F60ACCD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DFF26-8B0D-5152-7D7C-16CA1D1A5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949F6-8295-1FBC-69B7-542C7F34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C0357-F77A-9B5B-77E7-D527BD58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F924-09E7-7A4D-0940-C45539D1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8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301B-F888-EA53-91C7-FD3065A9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9C6AC-8BB1-D04E-D42E-D060B28B4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619B-1C37-B459-25BC-E7EB76815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0AB8-5FED-F223-13DF-3FA1833D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C8DAF-B5D8-69D9-55C8-B28FCE51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EDC3B-03EF-C247-D4D4-9E7851B1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5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E91D6-3E53-54C8-96D6-64D526E8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919C-6001-6807-B07F-B8FF9EEC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CB53-951D-397A-BCCE-9325FDD73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DD8D8-65A0-B441-8582-F4DDCCD011C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195E9-1FF9-918D-83A7-1BF85A7E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0B3D-3ED4-A5C5-4A22-3FFA8F07B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EC56A-FBDB-E242-B0FE-32479C6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786C6-52FF-04A3-21D4-CA6E4001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90" y="643467"/>
            <a:ext cx="4456852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FF3DD-F7AA-EAA3-F6A0-8C569263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83" y="643467"/>
            <a:ext cx="4642555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0AB66B-7E4A-1841-9FA6-912C96F380B6}"/>
              </a:ext>
            </a:extLst>
          </p:cNvPr>
          <p:cNvSpPr txBox="1"/>
          <p:nvPr/>
        </p:nvSpPr>
        <p:spPr>
          <a:xfrm>
            <a:off x="3575229" y="64346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Ninth Edition, 1854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FD16F-1465-2B19-E80A-2A9ACEE087F6}"/>
              </a:ext>
            </a:extLst>
          </p:cNvPr>
          <p:cNvSpPr txBox="1"/>
          <p:nvPr/>
        </p:nvSpPr>
        <p:spPr>
          <a:xfrm>
            <a:off x="9412811" y="643467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Sixth Edition, 1826</a:t>
            </a:r>
          </a:p>
        </p:txBody>
      </p:sp>
    </p:spTree>
    <p:extLst>
      <p:ext uri="{BB962C8B-B14F-4D97-AF65-F5344CB8AC3E}">
        <p14:creationId xmlns:p14="http://schemas.microsoft.com/office/powerpoint/2010/main" val="338995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Fitzgerald</dc:creator>
  <cp:lastModifiedBy>Will Fitzgerald</cp:lastModifiedBy>
  <cp:revision>1</cp:revision>
  <dcterms:created xsi:type="dcterms:W3CDTF">2023-06-28T00:56:42Z</dcterms:created>
  <dcterms:modified xsi:type="dcterms:W3CDTF">2023-06-28T01:04:24Z</dcterms:modified>
</cp:coreProperties>
</file>