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Comparative Pricing Analysis of Nvidia and AMD Datacenter Hardware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Overview of Nvidia and AMD in the datacenter hardware landscape.</a:t>
            </a:r>
          </a:p>
          <a:p>
            <a:pPr/>
            <a:r>
              <a:t>Focus on AI and HPC technologies.</a:t>
            </a:r>
          </a:p>
          <a:p>
            <a:pPr/>
            <a:r>
              <a:t>Objective: Compare pricing strategies leveraging latest data and insights.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Nvidia Datacenter Hardware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Nvidia's dominance in datacenter GPUs with AI capabilities.</a:t>
            </a:r>
          </a:p>
          <a:p>
            <a:pPr/>
            <a:r>
              <a:t>Pricing range: $4,000 to $40,000 per GPU.</a:t>
            </a:r>
          </a:p>
          <a:p>
            <a:pPr/>
            <a:r>
              <a:t>2024 Q1 Revenue: $22.6 billion.</a:t>
            </a:r>
          </a:p>
          <a:p>
            <a:pPr/>
            <a:r>
              <a:t>Projected 2024 Revenue: $87 billion.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AMD Datacenter Hardware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AMD's growth in datacenter market with EPYC and Instinct products.</a:t>
            </a:r>
          </a:p>
          <a:p>
            <a:pPr/>
            <a:r>
              <a:t>Competitive pricing of MI300X GPUs.</a:t>
            </a:r>
          </a:p>
          <a:p>
            <a:pPr/>
            <a:r>
              <a:t>2024 Q2 MI300X sales: $1 billion.</a:t>
            </a:r>
          </a:p>
          <a:p>
            <a:pPr/>
            <a:r>
              <a:t>2024 Revenue outlook: Above $4.5 billion.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Analysis: Performance and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Nvidia offers higher performance for a higher price.</a:t>
            </a:r>
          </a:p>
          <a:p>
            <a:pPr/>
            <a:r>
              <a:t>Competitive advantage through CUDA software.</a:t>
            </a:r>
          </a:p>
          <a:p>
            <a:pPr/>
            <a:r>
              <a:t>AMD provides cost-effective solutions with ROCm platform.</a:t>
            </a:r>
          </a:p>
          <a:p>
            <a:pPr/>
            <a:r>
              <a:t>Evaluation based on performance needs and budget constraints.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Nvidia's market dominance with 98% share.</a:t>
            </a:r>
          </a:p>
          <a:p>
            <a:pPr/>
            <a:r>
              <a:t>Potential market share reduction to 94-96% for Nvidia.</a:t>
            </a:r>
          </a:p>
          <a:p>
            <a:pPr/>
            <a:r>
              <a:t>AMD's Instinct products gaining market traction.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Nvidia and AMD offer distinct market value propositions.</a:t>
            </a:r>
          </a:p>
          <a:p>
            <a:pPr/>
            <a:r>
              <a:t>Nvidia preferred for high-end AI and HPC applications.</a:t>
            </a:r>
          </a:p>
          <a:p>
            <a:pPr/>
            <a:r>
              <a:t>AMD offers competitive alternatives.</a:t>
            </a:r>
          </a:p>
          <a:p>
            <a:pPr/>
            <a:r>
              <a:t>Organizations need to align hardware choice with needs and budget.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TechInsights</a:t>
            </a:r>
          </a:p>
          <a:p>
            <a:pPr/>
            <a:r>
              <a:t>Statista</a:t>
            </a:r>
          </a:p>
          <a:p>
            <a:pPr/>
            <a:r>
              <a:t>TechPowerUp</a:t>
            </a:r>
          </a:p>
          <a:p>
            <a:pPr/>
            <a:r>
              <a:t>DataCenterDynamics</a:t>
            </a:r>
          </a:p>
          <a:p>
            <a:pPr/>
            <a:r>
              <a:t>CNBC</a:t>
            </a:r>
          </a:p>
          <a:p>
            <a:pPr/>
            <a:r>
              <a:t>Forbes</a:t>
            </a:r>
          </a:p>
          <a:p>
            <a:pPr/>
            <a:r>
              <a:t>TechTarget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29600" y="59436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