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0" r:id="rId7"/>
    <p:sldId id="271" r:id="rId8"/>
    <p:sldId id="263" r:id="rId9"/>
    <p:sldId id="264" r:id="rId10"/>
    <p:sldId id="265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</p:sldIdLst>
  <p:sldSz cx="13004800" cy="9753600"/>
  <p:notesSz cx="6858000" cy="9144000"/>
  <p:defaultTextStyle>
    <a:lvl1pPr algn="ctr">
      <a:defRPr sz="4200">
        <a:latin typeface="Gill Sans"/>
        <a:ea typeface="Gill Sans"/>
        <a:cs typeface="Gill Sans"/>
        <a:sym typeface="Gill Sans"/>
      </a:defRPr>
    </a:lvl1pPr>
    <a:lvl2pPr indent="457200" algn="ctr">
      <a:defRPr sz="4200">
        <a:latin typeface="Gill Sans"/>
        <a:ea typeface="Gill Sans"/>
        <a:cs typeface="Gill Sans"/>
        <a:sym typeface="Gill Sans"/>
      </a:defRPr>
    </a:lvl2pPr>
    <a:lvl3pPr indent="914400" algn="ctr">
      <a:defRPr sz="4200">
        <a:latin typeface="Gill Sans"/>
        <a:ea typeface="Gill Sans"/>
        <a:cs typeface="Gill Sans"/>
        <a:sym typeface="Gill Sans"/>
      </a:defRPr>
    </a:lvl3pPr>
    <a:lvl4pPr indent="1371600" algn="ctr">
      <a:defRPr sz="4200">
        <a:latin typeface="Gill Sans"/>
        <a:ea typeface="Gill Sans"/>
        <a:cs typeface="Gill Sans"/>
        <a:sym typeface="Gill Sans"/>
      </a:defRPr>
    </a:lvl4pPr>
    <a:lvl5pPr indent="1828800" algn="ctr">
      <a:defRPr sz="4200">
        <a:latin typeface="Gill Sans"/>
        <a:ea typeface="Gill Sans"/>
        <a:cs typeface="Gill Sans"/>
        <a:sym typeface="Gill Sans"/>
      </a:defRPr>
    </a:lvl5pPr>
    <a:lvl6pPr indent="2286000" algn="ctr">
      <a:defRPr sz="4200">
        <a:latin typeface="Gill Sans"/>
        <a:ea typeface="Gill Sans"/>
        <a:cs typeface="Gill Sans"/>
        <a:sym typeface="Gill Sans"/>
      </a:defRPr>
    </a:lvl6pPr>
    <a:lvl7pPr indent="2743200" algn="ctr">
      <a:defRPr sz="4200">
        <a:latin typeface="Gill Sans"/>
        <a:ea typeface="Gill Sans"/>
        <a:cs typeface="Gill Sans"/>
        <a:sym typeface="Gill Sans"/>
      </a:defRPr>
    </a:lvl7pPr>
    <a:lvl8pPr indent="3200400" algn="ctr">
      <a:defRPr sz="4200">
        <a:latin typeface="Gill Sans"/>
        <a:ea typeface="Gill Sans"/>
        <a:cs typeface="Gill Sans"/>
        <a:sym typeface="Gill Sans"/>
      </a:defRPr>
    </a:lvl8pPr>
    <a:lvl9pPr indent="3657600" algn="ctr">
      <a:defRPr sz="4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4371" autoAdjust="0"/>
  </p:normalViewPr>
  <p:slideViewPr>
    <p:cSldViewPr snapToGrid="0" snapToObjects="1">
      <p:cViewPr varScale="1">
        <p:scale>
          <a:sx n="83" d="100"/>
          <a:sy n="83" d="100"/>
        </p:scale>
        <p:origin x="-1432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AA77-8CBD-6D42-8EC7-E7B315F35D1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5A153-F673-704A-B594-21AD133E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</a:t>
            </a:r>
            <a:r>
              <a:rPr lang="en-US" baseline="0" dirty="0" smtClean="0"/>
              <a:t> Ensures the code does what we said it was going to do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Documents the code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Comments quickly become obsolete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Tests are living pieces of the project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Should not require human intervention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Test code captures the business logic, carries forward the knowledge of the desired functionality of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Consistent,</a:t>
            </a:r>
            <a:r>
              <a:rPr lang="en-US" baseline="0" dirty="0" smtClean="0"/>
              <a:t> no spurious failures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Fragility is bad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Integration tests are an example of a fragile test, should not be your primary tool for testing.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A single logical assert per unit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Should be named for intention and expectations.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SELF DOCUMENTING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Try to use a consistent naming pattern for </a:t>
            </a:r>
            <a:r>
              <a:rPr lang="en-US" baseline="0" dirty="0" err="1" smtClean="0"/>
              <a:t>readibility</a:t>
            </a: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A pattern reduces the amount of time trying to think of what the test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Reduces fragility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See</a:t>
            </a:r>
            <a:r>
              <a:rPr lang="en-US" baseline="0" dirty="0" smtClean="0"/>
              <a:t> Mocking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Stay focused on the immediate task at hand</a:t>
            </a:r>
            <a:r>
              <a:rPr lang="en-US" baseline="0" dirty="0" smtClean="0"/>
              <a:t> through only working on a single test/code to make that test pass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Don’t test specific implementation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Failing unit test, passing unit test, refactor, unit tests should still be passing.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Reduces cost of change in the future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Duplicated code = duplicated bugs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Well isolated</a:t>
            </a:r>
            <a:r>
              <a:rPr lang="en-US" baseline="0" dirty="0" smtClean="0"/>
              <a:t> business rules are easier and safer to maintain and modify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e.g. &gt;3 method parameters, switch statements (implied or explicit) [polymorphism, state, strategy], comments, duplicated code, inappropriate intimacy (bidirectional manipulation of internal private fields of classes, spaghetti!)…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Commented out code is ambiguous, source control will handle retaining the previous state without leaving code that was commented out checked into the repo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If it is difficult to set up your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Pairing actually is faster than the developers would be working alone, there are exercises that demonstrate this easily.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Second set of eyes catch what is missed by a single developer, semicolon, wrong method call, misspelling, etc.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Pair partner is providing a step by step code review as they work on the problem together</a:t>
            </a:r>
          </a:p>
          <a:p>
            <a:pPr marL="171450" indent="-171450">
              <a:buFontTx/>
              <a:buChar char="•"/>
            </a:pPr>
            <a:r>
              <a:rPr lang="en-US" baseline="0" smtClean="0"/>
              <a:t>T SHAPED PEOPLE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Shared agreement on workspace setup minimizes pair partner frustrations with unfamiliar IDE shortcuts, shell setups, etc.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Ping pong, back and forth TDD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Driver is focusing on the technical aspects of the coding itself while the navigator is able to have a higher level picture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Mocks have preprogrammed expectations, stubs have canned behavior, such as recording the number of times something was called. Mocking frameworks can provide this same functionality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A153-F673-704A-B594-21AD133E9C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3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74725" y="2827338"/>
            <a:ext cx="11055350" cy="24971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951038" y="5324475"/>
            <a:ext cx="9102726" cy="289877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4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1428750" indent="-666750">
              <a:defRPr sz="2800"/>
            </a:lvl2pPr>
            <a:lvl3pPr marL="2006600" indent="-800100">
              <a:defRPr sz="2800"/>
            </a:lvl3pPr>
            <a:lvl4pPr marL="2540000" indent="-889000">
              <a:defRPr sz="2800"/>
            </a:lvl4pPr>
            <a:lvl5pPr marL="29845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55" name="Shape 355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hape 366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hape 371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1415142" indent="-653142">
              <a:defRPr sz="3200"/>
            </a:lvl2pPr>
            <a:lvl3pPr marL="1968500" indent="-762000">
              <a:defRPr sz="3200"/>
            </a:lvl3pPr>
            <a:lvl4pPr marL="2565400" indent="-914400">
              <a:defRPr sz="3200"/>
            </a:lvl4pPr>
            <a:lvl5pPr marL="30099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hape 385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87" name="Shape 38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Shape 392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xfrm>
            <a:off x="9428163" y="457200"/>
            <a:ext cx="2925763" cy="9296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1"/>
          </p:nvPr>
        </p:nvSpPr>
        <p:spPr>
          <a:xfrm>
            <a:off x="650875" y="1498600"/>
            <a:ext cx="8624889" cy="825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image6.jpeg"/>
          <p:cNvPicPr/>
          <p:nvPr/>
        </p:nvPicPr>
        <p:blipFill>
          <a:blip r:embed="rId2">
            <a:alphaModFix amt="19000"/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98" name="Shape 398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4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10" name="Shape 41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1428750" indent="-666750">
              <a:defRPr sz="2800"/>
            </a:lvl2pPr>
            <a:lvl3pPr marL="2006600" indent="-800100">
              <a:defRPr sz="2800"/>
            </a:lvl3pPr>
            <a:lvl4pPr marL="2540000" indent="-889000">
              <a:defRPr sz="2800"/>
            </a:lvl4pPr>
            <a:lvl5pPr marL="29845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14" name="Shape 414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Shape 422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23" name="Shape 423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1415142" indent="-653142">
              <a:defRPr sz="3200"/>
            </a:lvl2pPr>
            <a:lvl3pPr marL="1968500" indent="-762000">
              <a:defRPr sz="3200"/>
            </a:lvl3pPr>
            <a:lvl4pPr marL="2565400" indent="-914400">
              <a:defRPr sz="3200"/>
            </a:lvl4pPr>
            <a:lvl5pPr marL="30099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27" name="Shape 427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31" name="Shape 431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image6.jpeg"/>
          <p:cNvPicPr/>
          <p:nvPr/>
        </p:nvPicPr>
        <p:blipFill>
          <a:blip r:embed="rId2">
            <a:extLst/>
          </a:blip>
          <a:srcRect l="9169" t="1171" r="9880" b="14453"/>
          <a:stretch>
            <a:fillRect/>
          </a:stretch>
        </p:blipFill>
        <p:spPr>
          <a:xfrm>
            <a:off x="-63501" y="1498599"/>
            <a:ext cx="130048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xfrm>
            <a:off x="9428163" y="457200"/>
            <a:ext cx="2925763" cy="9296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35" name="Shape 435"/>
          <p:cNvSpPr>
            <a:spLocks noGrp="1"/>
          </p:cNvSpPr>
          <p:nvPr>
            <p:ph type="body" idx="1"/>
          </p:nvPr>
        </p:nvSpPr>
        <p:spPr>
          <a:xfrm>
            <a:off x="650875" y="1498600"/>
            <a:ext cx="8624889" cy="825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5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xfrm>
            <a:off x="974725" y="3030538"/>
            <a:ext cx="11055350" cy="249713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38" name="Shape 438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41" name="Shape 4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444" name="Shape 44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47" name="Shape 44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74771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1428750" indent="-666750">
              <a:defRPr sz="2800"/>
            </a:lvl2pPr>
            <a:lvl3pPr marL="2006600" indent="-800100">
              <a:defRPr sz="2800"/>
            </a:lvl3pPr>
            <a:lvl4pPr marL="2540000" indent="-889000">
              <a:defRPr sz="2800"/>
            </a:lvl4pPr>
            <a:lvl5pPr marL="29845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7135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50" name="Shape 450"/>
          <p:cNvSpPr>
            <a:spLocks noGrp="1"/>
          </p:cNvSpPr>
          <p:nvPr>
            <p:ph type="body" idx="1"/>
          </p:nvPr>
        </p:nvSpPr>
        <p:spPr>
          <a:xfrm>
            <a:off x="650875" y="2104078"/>
            <a:ext cx="5745163" cy="98837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80762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56" name="Shape 456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1415142" indent="-653142">
              <a:defRPr sz="3200"/>
            </a:lvl2pPr>
            <a:lvl3pPr marL="1968500" indent="-762000">
              <a:defRPr sz="3200"/>
            </a:lvl3pPr>
            <a:lvl4pPr marL="2565400" indent="-914400">
              <a:defRPr sz="3200"/>
            </a:lvl4pPr>
            <a:lvl5pPr marL="30099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59" name="Shape 45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61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/>
          </p:cNvSpPr>
          <p:nvPr>
            <p:ph type="title"/>
          </p:nvPr>
        </p:nvSpPr>
        <p:spPr>
          <a:xfrm>
            <a:off x="9428163" y="390525"/>
            <a:ext cx="2925763" cy="93630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65" name="Shape 465"/>
          <p:cNvSpPr>
            <a:spLocks noGrp="1"/>
          </p:cNvSpPr>
          <p:nvPr>
            <p:ph type="body" idx="1"/>
          </p:nvPr>
        </p:nvSpPr>
        <p:spPr>
          <a:xfrm>
            <a:off x="650875" y="390525"/>
            <a:ext cx="8624889" cy="93630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xfrm>
            <a:off x="974725" y="2827338"/>
            <a:ext cx="11055350" cy="24971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68" name="Shape 468"/>
          <p:cNvSpPr>
            <a:spLocks noGrp="1"/>
          </p:cNvSpPr>
          <p:nvPr>
            <p:ph type="body" idx="1"/>
          </p:nvPr>
        </p:nvSpPr>
        <p:spPr>
          <a:xfrm>
            <a:off x="1951038" y="5324475"/>
            <a:ext cx="9102726" cy="289877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spcBef>
                <a:spcPts val="3800"/>
              </a:spcBef>
              <a:buSzTx/>
              <a:buFontTx/>
              <a:buNone/>
              <a:defRPr sz="3200"/>
            </a:lvl1pPr>
            <a:lvl2pPr marL="0" indent="457200" algn="ctr">
              <a:spcBef>
                <a:spcPts val="3800"/>
              </a:spcBef>
              <a:buSzTx/>
              <a:buFontTx/>
              <a:buNone/>
              <a:defRPr sz="3200"/>
            </a:lvl2pPr>
            <a:lvl3pPr marL="0" indent="914400" algn="ctr">
              <a:spcBef>
                <a:spcPts val="3800"/>
              </a:spcBef>
              <a:buSzTx/>
              <a:buFontTx/>
              <a:buNone/>
              <a:defRPr sz="3200"/>
            </a:lvl3pPr>
            <a:lvl4pPr marL="0" indent="1371600" algn="ctr">
              <a:spcBef>
                <a:spcPts val="3800"/>
              </a:spcBef>
              <a:buSzTx/>
              <a:buFontTx/>
              <a:buNone/>
              <a:defRPr sz="3200"/>
            </a:lvl4pPr>
            <a:lvl5pPr marL="0" indent="1828800" algn="ctr">
              <a:spcBef>
                <a:spcPts val="380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xfrm>
            <a:off x="1270000" y="1457271"/>
            <a:ext cx="10464800" cy="127645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71" name="Shape 471"/>
          <p:cNvSpPr>
            <a:spLocks noGrp="1"/>
          </p:cNvSpPr>
          <p:nvPr>
            <p:ph type="body" idx="1"/>
          </p:nvPr>
        </p:nvSpPr>
        <p:spPr>
          <a:xfrm>
            <a:off x="1270000" y="2733728"/>
            <a:ext cx="5905500" cy="602604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000"/>
            </a:lvl1pPr>
            <a:lvl2pPr marL="0" indent="457200">
              <a:spcBef>
                <a:spcPts val="3800"/>
              </a:spcBef>
              <a:buSzTx/>
              <a:buFontTx/>
              <a:buNone/>
              <a:defRPr sz="2000"/>
            </a:lvl2pPr>
            <a:lvl3pPr marL="0" indent="914400">
              <a:spcBef>
                <a:spcPts val="3800"/>
              </a:spcBef>
              <a:buSzTx/>
              <a:buFontTx/>
              <a:buNone/>
              <a:defRPr sz="2000"/>
            </a:lvl3pPr>
            <a:lvl4pPr marL="0" indent="1371600">
              <a:spcBef>
                <a:spcPts val="3800"/>
              </a:spcBef>
              <a:buSzTx/>
              <a:buFontTx/>
              <a:buNone/>
              <a:defRPr sz="2000"/>
            </a:lvl4pPr>
            <a:lvl5pPr marL="0" indent="1828800">
              <a:spcBef>
                <a:spcPts val="38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title"/>
          </p:nvPr>
        </p:nvSpPr>
        <p:spPr>
          <a:xfrm>
            <a:off x="1270000" y="1457271"/>
            <a:ext cx="10464800" cy="127645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77" name="Shape 477"/>
          <p:cNvSpPr>
            <a:spLocks noGrp="1"/>
          </p:cNvSpPr>
          <p:nvPr>
            <p:ph type="body" idx="1"/>
          </p:nvPr>
        </p:nvSpPr>
        <p:spPr>
          <a:xfrm>
            <a:off x="1270000" y="2733728"/>
            <a:ext cx="2876550" cy="602604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2800"/>
            </a:lvl1pPr>
            <a:lvl2pPr marL="1287198" indent="-575998">
              <a:spcBef>
                <a:spcPts val="3800"/>
              </a:spcBef>
              <a:defRPr sz="2800"/>
            </a:lvl2pPr>
            <a:lvl3pPr marL="1846898" indent="-691198">
              <a:spcBef>
                <a:spcPts val="3800"/>
              </a:spcBef>
              <a:defRPr sz="2800"/>
            </a:lvl3pPr>
            <a:lvl4pPr marL="2368198" indent="-767997">
              <a:spcBef>
                <a:spcPts val="3800"/>
              </a:spcBef>
              <a:defRPr sz="2800"/>
            </a:lvl4pPr>
            <a:lvl5pPr marL="2812698" indent="-767998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80" name="Shape 480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38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38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38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38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86" name="Shape 486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75443" indent="-564243">
              <a:spcBef>
                <a:spcPts val="3800"/>
              </a:spcBef>
              <a:defRPr sz="3200"/>
            </a:lvl2pPr>
            <a:lvl3pPr marL="1813984" indent="-658283">
              <a:spcBef>
                <a:spcPts val="3800"/>
              </a:spcBef>
              <a:defRPr sz="3200"/>
            </a:lvl3pPr>
            <a:lvl4pPr marL="2390140" indent="-789940">
              <a:spcBef>
                <a:spcPts val="3800"/>
              </a:spcBef>
              <a:defRPr sz="3200"/>
            </a:lvl4pPr>
            <a:lvl5pPr marL="2834640" indent="-78994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89" name="Shape 48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spcBef>
                <a:spcPts val="3800"/>
              </a:spcBef>
              <a:buSzTx/>
              <a:buFontTx/>
              <a:buNone/>
              <a:defRPr sz="1400"/>
            </a:lvl1pPr>
            <a:lvl2pPr marL="0" indent="457200">
              <a:spcBef>
                <a:spcPts val="3800"/>
              </a:spcBef>
              <a:buSzTx/>
              <a:buFontTx/>
              <a:buNone/>
              <a:defRPr sz="1400"/>
            </a:lvl2pPr>
            <a:lvl3pPr marL="0" indent="914400">
              <a:spcBef>
                <a:spcPts val="38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8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8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68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1270000" y="1457271"/>
            <a:ext cx="10464800" cy="127645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1270000" y="2733728"/>
            <a:ext cx="5905500" cy="602604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9118600" y="469900"/>
            <a:ext cx="2616200" cy="92837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1270000" y="469900"/>
            <a:ext cx="7696200" cy="92837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01" name="Shape 501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504" name="Shape 50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07" name="Shape 50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10" name="Shape 510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7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19" name="Shape 51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22" name="Shape 52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xfrm>
            <a:off x="9428163" y="1235075"/>
            <a:ext cx="2925763" cy="851852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25" name="Shape 525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8624889" cy="74771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974725" y="2827338"/>
            <a:ext cx="11055350" cy="24971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>
            <a:spLocks noGrp="1"/>
          </p:cNvSpPr>
          <p:nvPr>
            <p:ph type="body" idx="1"/>
          </p:nvPr>
        </p:nvSpPr>
        <p:spPr>
          <a:xfrm>
            <a:off x="1951038" y="5324475"/>
            <a:ext cx="9102726" cy="289877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spcBef>
                <a:spcPts val="3800"/>
              </a:spcBef>
              <a:buSzTx/>
              <a:buFontTx/>
              <a:buNone/>
              <a:defRPr sz="3200"/>
            </a:lvl1pPr>
            <a:lvl2pPr marL="0" indent="457200" algn="ctr">
              <a:spcBef>
                <a:spcPts val="3800"/>
              </a:spcBef>
              <a:buSzTx/>
              <a:buFontTx/>
              <a:buNone/>
              <a:defRPr sz="3200"/>
            </a:lvl2pPr>
            <a:lvl3pPr marL="0" indent="914400" algn="ctr">
              <a:spcBef>
                <a:spcPts val="3800"/>
              </a:spcBef>
              <a:buSzTx/>
              <a:buFontTx/>
              <a:buNone/>
              <a:defRPr sz="3200"/>
            </a:lvl3pPr>
            <a:lvl4pPr marL="0" indent="1371600" algn="ctr">
              <a:spcBef>
                <a:spcPts val="3800"/>
              </a:spcBef>
              <a:buSzTx/>
              <a:buFontTx/>
              <a:buNone/>
              <a:defRPr sz="3200"/>
            </a:lvl4pPr>
            <a:lvl5pPr marL="0" indent="1828800" algn="ctr">
              <a:spcBef>
                <a:spcPts val="380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31" name="Shape 531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504190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000"/>
            </a:lvl1pPr>
            <a:lvl2pPr marL="0" indent="457200">
              <a:spcBef>
                <a:spcPts val="3800"/>
              </a:spcBef>
              <a:buSzTx/>
              <a:buFontTx/>
              <a:buNone/>
              <a:defRPr sz="2000"/>
            </a:lvl2pPr>
            <a:lvl3pPr marL="0" indent="914400">
              <a:spcBef>
                <a:spcPts val="3800"/>
              </a:spcBef>
              <a:buSzTx/>
              <a:buFontTx/>
              <a:buNone/>
              <a:defRPr sz="2000"/>
            </a:lvl3pPr>
            <a:lvl4pPr marL="0" indent="1371600">
              <a:spcBef>
                <a:spcPts val="3800"/>
              </a:spcBef>
              <a:buSzTx/>
              <a:buFontTx/>
              <a:buNone/>
              <a:defRPr sz="2000"/>
            </a:lvl4pPr>
            <a:lvl5pPr marL="0" indent="1828800">
              <a:spcBef>
                <a:spcPts val="38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37" name="Shape 537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244475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2800"/>
            </a:lvl1pPr>
            <a:lvl2pPr marL="1287198" indent="-575998">
              <a:spcBef>
                <a:spcPts val="3800"/>
              </a:spcBef>
              <a:defRPr sz="2800"/>
            </a:lvl2pPr>
            <a:lvl3pPr marL="1846898" indent="-691198">
              <a:spcBef>
                <a:spcPts val="3800"/>
              </a:spcBef>
              <a:defRPr sz="2800"/>
            </a:lvl3pPr>
            <a:lvl4pPr marL="2368198" indent="-767997">
              <a:spcBef>
                <a:spcPts val="3800"/>
              </a:spcBef>
              <a:defRPr sz="2800"/>
            </a:lvl4pPr>
            <a:lvl5pPr marL="2812698" indent="-767998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40" name="Shape 540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38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38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38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38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81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46" name="Shape 546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75443" indent="-564243">
              <a:spcBef>
                <a:spcPts val="3800"/>
              </a:spcBef>
              <a:defRPr sz="3200"/>
            </a:lvl2pPr>
            <a:lvl3pPr marL="1813984" indent="-658283">
              <a:spcBef>
                <a:spcPts val="3800"/>
              </a:spcBef>
              <a:defRPr sz="3200"/>
            </a:lvl3pPr>
            <a:lvl4pPr marL="2390140" indent="-789940">
              <a:spcBef>
                <a:spcPts val="3800"/>
              </a:spcBef>
              <a:defRPr sz="3200"/>
            </a:lvl4pPr>
            <a:lvl5pPr marL="2834640" indent="-78994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49" name="Shape 54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spcBef>
                <a:spcPts val="3800"/>
              </a:spcBef>
              <a:buSzTx/>
              <a:buFontTx/>
              <a:buNone/>
              <a:defRPr sz="1400"/>
            </a:lvl1pPr>
            <a:lvl2pPr marL="0" indent="457200">
              <a:spcBef>
                <a:spcPts val="3800"/>
              </a:spcBef>
              <a:buSzTx/>
              <a:buFontTx/>
              <a:buNone/>
              <a:defRPr sz="1400"/>
            </a:lvl2pPr>
            <a:lvl3pPr marL="0" indent="914400">
              <a:spcBef>
                <a:spcPts val="38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8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8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504190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/>
          </p:cNvSpPr>
          <p:nvPr>
            <p:ph type="title"/>
          </p:nvPr>
        </p:nvSpPr>
        <p:spPr>
          <a:xfrm>
            <a:off x="9118600" y="279400"/>
            <a:ext cx="2616200" cy="9423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55" name="Shape 555"/>
          <p:cNvSpPr>
            <a:spLocks noGrp="1"/>
          </p:cNvSpPr>
          <p:nvPr>
            <p:ph type="body" idx="1"/>
          </p:nvPr>
        </p:nvSpPr>
        <p:spPr>
          <a:xfrm>
            <a:off x="1270000" y="279400"/>
            <a:ext cx="7696200" cy="94234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xfrm>
            <a:off x="974725" y="2827338"/>
            <a:ext cx="11055350" cy="24971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58" name="Shape 558"/>
          <p:cNvSpPr>
            <a:spLocks noGrp="1"/>
          </p:cNvSpPr>
          <p:nvPr>
            <p:ph type="body" idx="1"/>
          </p:nvPr>
        </p:nvSpPr>
        <p:spPr>
          <a:xfrm>
            <a:off x="1951038" y="5324475"/>
            <a:ext cx="9102726" cy="289877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spcBef>
                <a:spcPts val="3800"/>
              </a:spcBef>
              <a:buSzTx/>
              <a:buFontTx/>
              <a:buNone/>
              <a:defRPr sz="3200"/>
            </a:lvl1pPr>
            <a:lvl2pPr marL="0" indent="457200" algn="ctr">
              <a:spcBef>
                <a:spcPts val="3800"/>
              </a:spcBef>
              <a:buSzTx/>
              <a:buFontTx/>
              <a:buNone/>
              <a:defRPr sz="3200"/>
            </a:lvl2pPr>
            <a:lvl3pPr marL="0" indent="914400" algn="ctr">
              <a:spcBef>
                <a:spcPts val="3800"/>
              </a:spcBef>
              <a:buSzTx/>
              <a:buFontTx/>
              <a:buNone/>
              <a:defRPr sz="3200"/>
            </a:lvl3pPr>
            <a:lvl4pPr marL="0" indent="1371600" algn="ctr">
              <a:spcBef>
                <a:spcPts val="3800"/>
              </a:spcBef>
              <a:buSzTx/>
              <a:buFontTx/>
              <a:buNone/>
              <a:defRPr sz="3200"/>
            </a:lvl4pPr>
            <a:lvl5pPr marL="0" indent="1828800" algn="ctr">
              <a:spcBef>
                <a:spcPts val="380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1270000" y="1447084"/>
            <a:ext cx="10464800" cy="1296832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6477000" y="2743915"/>
            <a:ext cx="5334000" cy="645017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564" name="Shape 564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000"/>
            </a:lvl1pPr>
            <a:lvl2pPr marL="0" indent="457200">
              <a:spcBef>
                <a:spcPts val="3800"/>
              </a:spcBef>
              <a:buSzTx/>
              <a:buFontTx/>
              <a:buNone/>
              <a:defRPr sz="2000"/>
            </a:lvl2pPr>
            <a:lvl3pPr marL="0" indent="914400">
              <a:spcBef>
                <a:spcPts val="3800"/>
              </a:spcBef>
              <a:buSzTx/>
              <a:buFontTx/>
              <a:buNone/>
              <a:defRPr sz="2000"/>
            </a:lvl3pPr>
            <a:lvl4pPr marL="0" indent="1371600">
              <a:spcBef>
                <a:spcPts val="3800"/>
              </a:spcBef>
              <a:buSzTx/>
              <a:buFontTx/>
              <a:buNone/>
              <a:defRPr sz="2000"/>
            </a:lvl4pPr>
            <a:lvl5pPr marL="0" indent="1828800">
              <a:spcBef>
                <a:spcPts val="38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1270000" y="1447084"/>
            <a:ext cx="10464800" cy="1296832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67" name="Shape 567"/>
          <p:cNvSpPr>
            <a:spLocks noGrp="1"/>
          </p:cNvSpPr>
          <p:nvPr>
            <p:ph type="body" idx="1"/>
          </p:nvPr>
        </p:nvSpPr>
        <p:spPr>
          <a:xfrm>
            <a:off x="6477000" y="2743915"/>
            <a:ext cx="2590800" cy="645017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2800"/>
            </a:lvl1pPr>
            <a:lvl2pPr marL="1287198" indent="-575998">
              <a:spcBef>
                <a:spcPts val="3800"/>
              </a:spcBef>
              <a:defRPr sz="2800"/>
            </a:lvl2pPr>
            <a:lvl3pPr marL="1846898" indent="-691198">
              <a:spcBef>
                <a:spcPts val="3800"/>
              </a:spcBef>
              <a:defRPr sz="2800"/>
            </a:lvl3pPr>
            <a:lvl4pPr marL="2368198" indent="-767997">
              <a:spcBef>
                <a:spcPts val="3800"/>
              </a:spcBef>
              <a:defRPr sz="2800"/>
            </a:lvl4pPr>
            <a:lvl5pPr marL="2812698" indent="-767998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38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38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38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38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38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86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75443" indent="-564243">
              <a:spcBef>
                <a:spcPts val="3800"/>
              </a:spcBef>
              <a:defRPr sz="3200"/>
            </a:lvl2pPr>
            <a:lvl3pPr marL="1813984" indent="-658283">
              <a:spcBef>
                <a:spcPts val="3800"/>
              </a:spcBef>
              <a:defRPr sz="3200"/>
            </a:lvl3pPr>
            <a:lvl4pPr marL="2390140" indent="-789940">
              <a:spcBef>
                <a:spcPts val="3800"/>
              </a:spcBef>
              <a:defRPr sz="3200"/>
            </a:lvl4pPr>
            <a:lvl5pPr marL="2834640" indent="-78994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spcBef>
                <a:spcPts val="3800"/>
              </a:spcBef>
              <a:buSzTx/>
              <a:buFontTx/>
              <a:buNone/>
              <a:defRPr sz="1400"/>
            </a:lvl1pPr>
            <a:lvl2pPr marL="0" indent="457200">
              <a:spcBef>
                <a:spcPts val="3800"/>
              </a:spcBef>
              <a:buSzTx/>
              <a:buFontTx/>
              <a:buNone/>
              <a:defRPr sz="1400"/>
            </a:lvl2pPr>
            <a:lvl3pPr marL="0" indent="914400">
              <a:spcBef>
                <a:spcPts val="38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8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8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1270000" y="1447084"/>
            <a:ext cx="10464800" cy="1296832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82" name="Shape 582"/>
          <p:cNvSpPr>
            <a:spLocks noGrp="1"/>
          </p:cNvSpPr>
          <p:nvPr>
            <p:ph type="body" idx="1"/>
          </p:nvPr>
        </p:nvSpPr>
        <p:spPr>
          <a:xfrm>
            <a:off x="6477000" y="2743915"/>
            <a:ext cx="5334000" cy="645017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xfrm>
            <a:off x="9175750" y="914400"/>
            <a:ext cx="2635250" cy="88392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585" name="Shape 585"/>
          <p:cNvSpPr>
            <a:spLocks noGrp="1"/>
          </p:cNvSpPr>
          <p:nvPr>
            <p:ph type="body" idx="1"/>
          </p:nvPr>
        </p:nvSpPr>
        <p:spPr>
          <a:xfrm>
            <a:off x="1270000" y="914400"/>
            <a:ext cx="7753350" cy="8839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760412" indent="-493712">
              <a:spcBef>
                <a:spcPts val="3800"/>
              </a:spcBef>
              <a:defRPr sz="3200"/>
            </a:lvl1pPr>
            <a:lvl2pPr marL="1204912" indent="-493712">
              <a:spcBef>
                <a:spcPts val="3800"/>
              </a:spcBef>
              <a:defRPr sz="3200"/>
            </a:lvl2pPr>
            <a:lvl3pPr marL="1649413" indent="-493712">
              <a:spcBef>
                <a:spcPts val="3800"/>
              </a:spcBef>
              <a:defRPr sz="3200"/>
            </a:lvl3pPr>
            <a:lvl4pPr marL="2093913" indent="-493712">
              <a:spcBef>
                <a:spcPts val="3800"/>
              </a:spcBef>
              <a:defRPr sz="3200"/>
            </a:lvl4pPr>
            <a:lvl5pPr marL="2538413" indent="-493713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Unnatural Selection-Title &amp; Subtitle 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-165100" y="-114300"/>
            <a:ext cx="13449300" cy="10058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 defTabSz="800100"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88" name="unnatural-selection.png"/>
          <p:cNvPicPr/>
          <p:nvPr/>
        </p:nvPicPr>
        <p:blipFill>
          <a:blip r:embed="rId3">
            <a:alphaModFix amt="19000"/>
            <a:extLst/>
          </a:blip>
          <a:srcRect l="16660" t="26497" r="49937" b="50742"/>
          <a:stretch>
            <a:fillRect/>
          </a:stretch>
        </p:blipFill>
        <p:spPr>
          <a:xfrm>
            <a:off x="2603500" y="1562100"/>
            <a:ext cx="10363200" cy="8178800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hape 589"/>
          <p:cNvSpPr/>
          <p:nvPr/>
        </p:nvSpPr>
        <p:spPr>
          <a:xfrm>
            <a:off x="0" y="25400"/>
            <a:ext cx="13004800" cy="1447800"/>
          </a:xfrm>
          <a:prstGeom prst="rect">
            <a:avLst/>
          </a:prstGeom>
          <a:solidFill/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 defTabSz="800100"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90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llarGre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8981" y="281996"/>
            <a:ext cx="2273455" cy="939894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Shape 592"/>
          <p:cNvSpPr/>
          <p:nvPr/>
        </p:nvSpPr>
        <p:spPr>
          <a:xfrm>
            <a:off x="3403600" y="740339"/>
            <a:ext cx="2387600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800" b="1" i="1" spc="-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 spc="0">
                <a:solidFill>
                  <a:srgbClr val="000000"/>
                </a:solidFill>
              </a:defRPr>
            </a:pPr>
            <a:r>
              <a:rPr b="1" i="1" spc="-53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593" name="Shape 593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defRPr b="1">
                <a:solidFill>
                  <a:srgbClr val="066A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400" b="1" smtClean="0">
                <a:solidFill>
                  <a:srgbClr val="066AAB"/>
                </a:solidFill>
              </a:rPr>
              <a:t>Click to edit Master title style</a:t>
            </a:r>
            <a:endParaRPr sz="8400" b="1">
              <a:solidFill>
                <a:srgbClr val="066AAB"/>
              </a:solidFill>
            </a:endParaRPr>
          </a:p>
        </p:txBody>
      </p:sp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BBB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BBB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/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/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BBB75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Unnatural Selection-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/>
        </p:nvSpPr>
        <p:spPr>
          <a:xfrm>
            <a:off x="-165100" y="-114300"/>
            <a:ext cx="13449300" cy="10058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 defTabSz="800100"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97" name="unnatural-selection.png"/>
          <p:cNvPicPr/>
          <p:nvPr/>
        </p:nvPicPr>
        <p:blipFill>
          <a:blip r:embed="rId3">
            <a:alphaModFix amt="19000"/>
            <a:extLst/>
          </a:blip>
          <a:srcRect l="16660" t="26497" r="49937" b="50742"/>
          <a:stretch>
            <a:fillRect/>
          </a:stretch>
        </p:blipFill>
        <p:spPr>
          <a:xfrm>
            <a:off x="2603500" y="1562100"/>
            <a:ext cx="10363200" cy="8178800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Shape 598"/>
          <p:cNvSpPr/>
          <p:nvPr/>
        </p:nvSpPr>
        <p:spPr>
          <a:xfrm>
            <a:off x="0" y="25400"/>
            <a:ext cx="13004800" cy="1447800"/>
          </a:xfrm>
          <a:prstGeom prst="rect">
            <a:avLst/>
          </a:prstGeom>
          <a:solidFill/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 defTabSz="800100"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99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PillarGre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8981" y="281996"/>
            <a:ext cx="2273455" cy="939894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Shape 601"/>
          <p:cNvSpPr/>
          <p:nvPr/>
        </p:nvSpPr>
        <p:spPr>
          <a:xfrm>
            <a:off x="3403600" y="740339"/>
            <a:ext cx="2387600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800" b="1" i="1" spc="-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 spc="0">
                <a:solidFill>
                  <a:srgbClr val="000000"/>
                </a:solidFill>
              </a:defRPr>
            </a:pPr>
            <a:r>
              <a:rPr b="1" i="1" spc="-53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602" name="Shape 602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defRPr b="1">
                <a:solidFill>
                  <a:srgbClr val="066A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400" b="1" smtClean="0">
                <a:solidFill>
                  <a:srgbClr val="066AAB"/>
                </a:solidFill>
              </a:rPr>
              <a:t>Click to edit Master title style</a:t>
            </a:r>
            <a:endParaRPr sz="8400" b="1">
              <a:solidFill>
                <a:srgbClr val="066AAB"/>
              </a:solidFill>
            </a:endParaRPr>
          </a:p>
        </p:txBody>
      </p:sp>
      <p:sp>
        <p:nvSpPr>
          <p:cNvPr id="603" name="Shape 60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defTabSz="584200"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lang="en-US" sz="4200" smtClean="0"/>
              <a:t>Click to edit Master text styles</a:t>
            </a:r>
          </a:p>
          <a:p>
            <a:pPr lvl="1">
              <a:defRPr sz="1800"/>
            </a:pPr>
            <a:r>
              <a:rPr lang="en-US" sz="4200" smtClean="0"/>
              <a:t>Second level</a:t>
            </a:r>
          </a:p>
          <a:p>
            <a:pPr lvl="2">
              <a:defRPr sz="1800"/>
            </a:pPr>
            <a:r>
              <a:rPr lang="en-US" sz="4200" smtClean="0"/>
              <a:t>Third level</a:t>
            </a:r>
          </a:p>
          <a:p>
            <a:pPr lvl="3">
              <a:defRPr sz="1800"/>
            </a:pPr>
            <a:r>
              <a:rPr lang="en-US" sz="4200" smtClean="0"/>
              <a:t>Fourth level</a:t>
            </a:r>
          </a:p>
          <a:p>
            <a:pPr lvl="4">
              <a:defRPr sz="1800"/>
            </a:pPr>
            <a:r>
              <a:rPr lang="en-US" sz="4200" smtClean="0"/>
              <a:t>Fifth level</a:t>
            </a:r>
            <a:endParaRPr sz="420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93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10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515620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defRPr sz="2800"/>
            </a:lvl1pPr>
            <a:lvl2pPr marL="1377950" indent="-666750">
              <a:defRPr sz="2800"/>
            </a:lvl2pPr>
            <a:lvl3pPr marL="1955800" indent="-800100">
              <a:defRPr sz="2800"/>
            </a:lvl3pPr>
            <a:lvl4pPr marL="2489200" indent="-889000">
              <a:defRPr sz="2800"/>
            </a:lvl4pPr>
            <a:lvl5pPr marL="29337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pic>
        <p:nvPicPr>
          <p:cNvPr id="10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0" y="1524000"/>
            <a:ext cx="73787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9428163" y="1235075"/>
            <a:ext cx="2925763" cy="851852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8624889" cy="74771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974725" y="592138"/>
            <a:ext cx="11055350" cy="4529137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5156200" cy="35687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650875" y="0"/>
            <a:ext cx="11703050" cy="2016125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650875" y="2016125"/>
            <a:ext cx="5745163" cy="107632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9118600" y="0"/>
            <a:ext cx="2616200" cy="61595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270000" y="1638300"/>
            <a:ext cx="7696200" cy="69596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974725" y="3030538"/>
            <a:ext cx="11055350" cy="2361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951038" y="5392208"/>
            <a:ext cx="9102726" cy="2763309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>
              <a:spcBef>
                <a:spcPts val="4800"/>
              </a:spcBef>
              <a:buSzTx/>
              <a:buFontTx/>
              <a:buNone/>
            </a:lvl1pPr>
            <a:lvl2pPr marL="0" indent="457200" algn="ctr">
              <a:spcBef>
                <a:spcPts val="4800"/>
              </a:spcBef>
              <a:buSzTx/>
              <a:buFontTx/>
              <a:buNone/>
            </a:lvl2pPr>
            <a:lvl3pPr marL="0" indent="914400" algn="ctr">
              <a:spcBef>
                <a:spcPts val="4800"/>
              </a:spcBef>
              <a:buSzTx/>
              <a:buFontTx/>
              <a:buNone/>
            </a:lvl3pPr>
            <a:lvl4pPr marL="0" indent="1371600" algn="ctr">
              <a:spcBef>
                <a:spcPts val="4800"/>
              </a:spcBef>
              <a:buSzTx/>
              <a:buFontTx/>
              <a:buNone/>
            </a:lvl4pPr>
            <a:lvl5pPr marL="0" indent="1828800" algn="ctr">
              <a:spcBef>
                <a:spcPts val="4800"/>
              </a:spcBef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270000" y="1498600"/>
            <a:ext cx="10464800" cy="698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</a:lvl1pPr>
            <a:lvl2pPr marL="1282700">
              <a:spcBef>
                <a:spcPts val="4800"/>
              </a:spcBef>
            </a:lvl2pPr>
            <a:lvl3pPr marL="1727200">
              <a:spcBef>
                <a:spcPts val="4800"/>
              </a:spcBef>
            </a:lvl3pPr>
            <a:lvl4pPr marL="2171700">
              <a:spcBef>
                <a:spcPts val="4800"/>
              </a:spcBef>
            </a:lvl4pPr>
            <a:lvl5pPr marL="2616200">
              <a:spcBef>
                <a:spcPts val="48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4800"/>
              </a:spcBef>
              <a:buSzTx/>
              <a:buFontTx/>
              <a:buNone/>
              <a:defRPr sz="2000"/>
            </a:lvl1pPr>
            <a:lvl2pPr marL="0" indent="457200">
              <a:spcBef>
                <a:spcPts val="4800"/>
              </a:spcBef>
              <a:buSzTx/>
              <a:buFontTx/>
              <a:buNone/>
              <a:defRPr sz="2000"/>
            </a:lvl2pPr>
            <a:lvl3pPr marL="0" indent="914400">
              <a:spcBef>
                <a:spcPts val="4800"/>
              </a:spcBef>
              <a:buSzTx/>
              <a:buFontTx/>
              <a:buNone/>
              <a:defRPr sz="2000"/>
            </a:lvl3pPr>
            <a:lvl4pPr marL="0" indent="1371600">
              <a:spcBef>
                <a:spcPts val="4800"/>
              </a:spcBef>
              <a:buSzTx/>
              <a:buFontTx/>
              <a:buNone/>
              <a:defRPr sz="2000"/>
            </a:lvl4pPr>
            <a:lvl5pPr marL="0" indent="1828800">
              <a:spcBef>
                <a:spcPts val="48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270000" y="1498600"/>
            <a:ext cx="5156200" cy="698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  <a:defRPr sz="2800"/>
            </a:lvl1pPr>
            <a:lvl2pPr marL="1377950" indent="-666750">
              <a:spcBef>
                <a:spcPts val="4800"/>
              </a:spcBef>
              <a:defRPr sz="2800"/>
            </a:lvl2pPr>
            <a:lvl3pPr marL="1955800" indent="-800100">
              <a:spcBef>
                <a:spcPts val="4800"/>
              </a:spcBef>
              <a:defRPr sz="2800"/>
            </a:lvl3pPr>
            <a:lvl4pPr marL="2489200" indent="-889000">
              <a:spcBef>
                <a:spcPts val="4800"/>
              </a:spcBef>
              <a:defRPr sz="2800"/>
            </a:lvl4pPr>
            <a:lvl5pPr marL="2933700" indent="-889000">
              <a:spcBef>
                <a:spcPts val="4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7135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650875" y="2104078"/>
            <a:ext cx="5745163" cy="988373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>
              <a:spcBef>
                <a:spcPts val="48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48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48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48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48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80762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  <a:defRPr sz="3200"/>
            </a:lvl1pPr>
            <a:lvl2pPr marL="1364342" indent="-653142">
              <a:spcBef>
                <a:spcPts val="4800"/>
              </a:spcBef>
              <a:defRPr sz="3200"/>
            </a:lvl2pPr>
            <a:lvl3pPr marL="1917700" indent="-762000">
              <a:spcBef>
                <a:spcPts val="4800"/>
              </a:spcBef>
              <a:defRPr sz="3200"/>
            </a:lvl3pPr>
            <a:lvl4pPr marL="2514600" indent="-914400">
              <a:spcBef>
                <a:spcPts val="4800"/>
              </a:spcBef>
              <a:defRPr sz="3200"/>
            </a:lvl4pPr>
            <a:lvl5pPr marL="2959100" indent="-914400">
              <a:spcBef>
                <a:spcPts val="4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spcBef>
                <a:spcPts val="4800"/>
              </a:spcBef>
              <a:buSzTx/>
              <a:buFontTx/>
              <a:buNone/>
              <a:defRPr sz="1400"/>
            </a:lvl1pPr>
            <a:lvl2pPr marL="0" indent="457200">
              <a:spcBef>
                <a:spcPts val="4800"/>
              </a:spcBef>
              <a:buSzTx/>
              <a:buFontTx/>
              <a:buNone/>
              <a:defRPr sz="1400"/>
            </a:lvl2pPr>
            <a:lvl3pPr marL="0" indent="914400">
              <a:spcBef>
                <a:spcPts val="4800"/>
              </a:spcBef>
              <a:buSzTx/>
              <a:buFontTx/>
              <a:buNone/>
              <a:defRPr sz="1400"/>
            </a:lvl3pPr>
            <a:lvl4pPr marL="0" indent="1371600">
              <a:spcBef>
                <a:spcPts val="4800"/>
              </a:spcBef>
              <a:buSzTx/>
              <a:buFontTx/>
              <a:buNone/>
              <a:defRPr sz="1400"/>
            </a:lvl4pPr>
            <a:lvl5pPr marL="0" indent="1828800">
              <a:spcBef>
                <a:spcPts val="48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1270000" y="1498600"/>
            <a:ext cx="10464800" cy="698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</a:lvl1pPr>
            <a:lvl2pPr marL="1282700">
              <a:spcBef>
                <a:spcPts val="4800"/>
              </a:spcBef>
            </a:lvl2pPr>
            <a:lvl3pPr marL="1727200">
              <a:spcBef>
                <a:spcPts val="4800"/>
              </a:spcBef>
            </a:lvl3pPr>
            <a:lvl4pPr marL="2171700">
              <a:spcBef>
                <a:spcPts val="4800"/>
              </a:spcBef>
            </a:lvl4pPr>
            <a:lvl5pPr marL="2616200">
              <a:spcBef>
                <a:spcPts val="48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9428163" y="390525"/>
            <a:ext cx="2925763" cy="93630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650875" y="0"/>
            <a:ext cx="8624889" cy="887412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spcBef>
                <a:spcPts val="4800"/>
              </a:spcBef>
            </a:lvl1pPr>
            <a:lvl2pPr marL="1282700">
              <a:spcBef>
                <a:spcPts val="4800"/>
              </a:spcBef>
            </a:lvl2pPr>
            <a:lvl3pPr marL="1727200">
              <a:spcBef>
                <a:spcPts val="4800"/>
              </a:spcBef>
            </a:lvl3pPr>
            <a:lvl4pPr marL="2171700">
              <a:spcBef>
                <a:spcPts val="4800"/>
              </a:spcBef>
            </a:lvl4pPr>
            <a:lvl5pPr marL="2616200">
              <a:spcBef>
                <a:spcPts val="48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9428163" y="1590675"/>
            <a:ext cx="2925763" cy="816292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8624889" cy="74771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084762" y="0"/>
            <a:ext cx="7269163" cy="910113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>
              <a:defRPr sz="3200"/>
            </a:lvl1pPr>
            <a:lvl2pPr marL="1364342" indent="-653142">
              <a:defRPr sz="3200"/>
            </a:lvl2pPr>
            <a:lvl3pPr marL="1917700" indent="-762000">
              <a:defRPr sz="3200"/>
            </a:lvl3pPr>
            <a:lvl4pPr marL="2514600" indent="-914400">
              <a:defRPr sz="3200"/>
            </a:lvl4pPr>
            <a:lvl5pPr marL="29591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9428163" y="1590675"/>
            <a:ext cx="2925763" cy="816292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8624889" cy="7477125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6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6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6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6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rgbClr val="FFFFFF"/>
                </a:solidFill>
              </a:rPr>
              <a:t>Fifth level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974725" y="592138"/>
            <a:ext cx="11055350" cy="4529137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buSzTx/>
              <a:buFontTx/>
              <a:buNone/>
              <a:defRPr sz="4000" b="1"/>
            </a:lvl1pPr>
            <a:lvl2pPr marL="0" indent="457200" algn="ctr">
              <a:buSzTx/>
              <a:buFontTx/>
              <a:buNone/>
              <a:defRPr sz="4000" b="1"/>
            </a:lvl2pPr>
            <a:lvl3pPr marL="0" indent="914400" algn="ctr">
              <a:buSzTx/>
              <a:buFontTx/>
              <a:buNone/>
              <a:defRPr sz="4000" b="1"/>
            </a:lvl3pPr>
            <a:lvl4pPr marL="0" indent="1371600" algn="ctr">
              <a:buSzTx/>
              <a:buFontTx/>
              <a:buNone/>
              <a:defRPr sz="4000" b="1"/>
            </a:lvl4pPr>
            <a:lvl5pPr marL="0" indent="18288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28575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650875" y="0"/>
            <a:ext cx="11703050" cy="2016125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650875" y="2016125"/>
            <a:ext cx="5745163" cy="107632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1144588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5035550" y="0"/>
            <a:ext cx="1466850" cy="82042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35000" y="1524000"/>
            <a:ext cx="4248150" cy="82296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974725" y="592138"/>
            <a:ext cx="11055350" cy="4529137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buSzTx/>
              <a:buFontTx/>
              <a:buNone/>
              <a:defRPr sz="4000" b="1"/>
            </a:lvl1pPr>
            <a:lvl2pPr marL="0" indent="457200" algn="ctr">
              <a:buSzTx/>
              <a:buFontTx/>
              <a:buNone/>
              <a:defRPr sz="4000" b="1"/>
            </a:lvl2pPr>
            <a:lvl3pPr marL="0" indent="914400" algn="ctr">
              <a:buSzTx/>
              <a:buFontTx/>
              <a:buNone/>
              <a:defRPr sz="4000" b="1"/>
            </a:lvl3pPr>
            <a:lvl4pPr marL="0" indent="1371600" algn="ctr">
              <a:buSzTx/>
              <a:buFontTx/>
              <a:buNone/>
              <a:defRPr sz="4000" b="1"/>
            </a:lvl4pPr>
            <a:lvl5pPr marL="0" indent="18288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0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0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0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0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28575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28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28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28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28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1270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2730500"/>
            <a:ext cx="10464800" cy="5791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/>
            <a:lvl2pPr marL="1282700"/>
            <a:lvl3pPr marL="1727200"/>
            <a:lvl4pPr marL="2171700"/>
            <a:lvl5pPr marL="26162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650875" y="0"/>
            <a:ext cx="11703050" cy="2016125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650875" y="2016125"/>
            <a:ext cx="5745163" cy="107632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spcBef>
                <a:spcPts val="0"/>
              </a:spcBef>
              <a:buSzTx/>
              <a:buFontTx/>
              <a:buNone/>
              <a:defRPr sz="3200"/>
            </a:lvl1pPr>
            <a:lvl2pPr marL="342900" indent="114300" algn="ctr">
              <a:spcBef>
                <a:spcPts val="0"/>
              </a:spcBef>
              <a:buSzTx/>
              <a:buFontTx/>
              <a:buNone/>
              <a:defRPr sz="3200"/>
            </a:lvl2pPr>
            <a:lvl3pPr marL="342900" indent="571500" algn="ctr">
              <a:spcBef>
                <a:spcPts val="0"/>
              </a:spcBef>
              <a:buSzTx/>
              <a:buFontTx/>
              <a:buNone/>
              <a:defRPr sz="3200"/>
            </a:lvl3pPr>
            <a:lvl4pPr marL="342900" indent="1028700" algn="ctr">
              <a:spcBef>
                <a:spcPts val="0"/>
              </a:spcBef>
              <a:buSzTx/>
              <a:buFontTx/>
              <a:buNone/>
              <a:defRPr sz="3200"/>
            </a:lvl4pPr>
            <a:lvl5pPr marL="342900" indent="148590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/>
            </a:lvl1pPr>
            <a:lvl2pPr marL="0" indent="457200" algn="ctr">
              <a:spcBef>
                <a:spcPts val="0"/>
              </a:spcBef>
              <a:buSzTx/>
              <a:buFontTx/>
              <a:buNone/>
              <a:defRPr sz="1400"/>
            </a:lvl2pPr>
            <a:lvl3pPr marL="0" indent="914400" algn="ctr">
              <a:spcBef>
                <a:spcPts val="0"/>
              </a:spcBef>
              <a:buSzTx/>
              <a:buFontTx/>
              <a:buNone/>
              <a:defRPr sz="1400"/>
            </a:lvl3pPr>
            <a:lvl4pPr marL="0" indent="1371600" algn="ctr">
              <a:spcBef>
                <a:spcPts val="0"/>
              </a:spcBef>
              <a:buSzTx/>
              <a:buFontTx/>
              <a:buNone/>
              <a:defRPr sz="1400"/>
            </a:lvl4pPr>
            <a:lvl5pPr marL="0" indent="1828800" algn="ctr">
              <a:spcBef>
                <a:spcPts val="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635000" y="0"/>
            <a:ext cx="5867400" cy="4826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48514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5035550" y="0"/>
            <a:ext cx="1466850" cy="82042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smtClean="0">
                <a:solidFill>
                  <a:srgbClr val="FFFFFF"/>
                </a:solidFill>
              </a:rPr>
              <a:t>Click to edit Master title style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635000" y="1524000"/>
            <a:ext cx="4248150" cy="8229600"/>
          </a:xfrm>
          <a:prstGeom prst="rect">
            <a:avLst/>
          </a:prstGeom>
        </p:spPr>
        <p:txBody>
          <a:bodyPr lIns="50800" tIns="50800" rIns="50800" bIns="50800"/>
          <a:lstStyle>
            <a:lvl1pPr marL="342900" indent="-342900" algn="ctr">
              <a:buSzTx/>
              <a:buFontTx/>
              <a:buNone/>
              <a:defRPr sz="4000" b="1"/>
            </a:lvl1pPr>
            <a:lvl2pPr marL="342900" indent="114300" algn="ctr">
              <a:buSzTx/>
              <a:buFontTx/>
              <a:buNone/>
              <a:defRPr sz="4000" b="1"/>
            </a:lvl2pPr>
            <a:lvl3pPr marL="342900" indent="571500" algn="ctr">
              <a:buSzTx/>
              <a:buFontTx/>
              <a:buNone/>
              <a:defRPr sz="4000" b="1"/>
            </a:lvl3pPr>
            <a:lvl4pPr marL="342900" indent="1028700" algn="ctr">
              <a:buSzTx/>
              <a:buFontTx/>
              <a:buNone/>
              <a:defRPr sz="4000" b="1"/>
            </a:lvl4pPr>
            <a:lvl5pPr marL="342900" indent="1485900" algn="ctr">
              <a:buSzTx/>
              <a:buFontTx/>
              <a:buNone/>
              <a:defRPr sz="40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4000" b="1" smtClean="0">
                <a:solidFill>
                  <a:srgbClr val="FFFFFF"/>
                </a:solidFill>
              </a:rPr>
              <a:t>Fifth level</a:t>
            </a:r>
            <a:endParaRPr sz="4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1027112" y="6267450"/>
            <a:ext cx="11053763" cy="348615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4000" b="1" cap="all" smtClean="0">
                <a:solidFill>
                  <a:srgbClr val="FFFFFF"/>
                </a:solidFill>
              </a:rPr>
              <a:t>Click to edit Master title style</a:t>
            </a:r>
            <a:endParaRPr sz="4000" b="1" cap="all">
              <a:solidFill>
                <a:srgbClr val="FFFFFF"/>
              </a:solidFill>
            </a:endParaRPr>
          </a:p>
        </p:txBody>
      </p:sp>
      <p:sp>
        <p:nvSpPr>
          <p:cNvPr id="299" name="Shape 299"/>
          <p:cNvSpPr>
            <a:spLocks noGrp="1"/>
          </p:cNvSpPr>
          <p:nvPr>
            <p:ph type="body" idx="1"/>
          </p:nvPr>
        </p:nvSpPr>
        <p:spPr>
          <a:xfrm>
            <a:off x="1027112" y="1695450"/>
            <a:ext cx="11053763" cy="45720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FFFFFF"/>
                </a:solidFill>
              </a:rPr>
              <a:t>Fifth level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118600" y="279400"/>
            <a:ext cx="2616200" cy="9423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279400"/>
            <a:ext cx="7696200" cy="94234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/>
            <a:lvl2pPr marL="1282700"/>
            <a:lvl3pPr marL="1727200"/>
            <a:lvl4pPr marL="2171700"/>
            <a:lvl5pPr marL="26162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1428750" indent="-666750">
              <a:defRPr sz="2800"/>
            </a:lvl2pPr>
            <a:lvl3pPr marL="2006600" indent="-800100">
              <a:defRPr sz="2800"/>
            </a:lvl3pPr>
            <a:lvl4pPr marL="2540000" indent="-889000">
              <a:defRPr sz="2800"/>
            </a:lvl4pPr>
            <a:lvl5pPr marL="2984500" indent="-8890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FFFFFF"/>
                </a:solidFill>
              </a:rPr>
              <a:t>Fifth level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650875" y="365228"/>
            <a:ext cx="11703050" cy="167619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xfrm>
            <a:off x="650875" y="2041421"/>
            <a:ext cx="5745163" cy="105103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lang="en-US" sz="2400" b="1" smtClean="0">
                <a:solidFill>
                  <a:srgbClr val="FFFFFF"/>
                </a:solidFill>
              </a:rPr>
              <a:t>Fifth level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650875" y="0"/>
            <a:ext cx="4278313" cy="204152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5084762" y="388938"/>
            <a:ext cx="7269163" cy="9364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1415142" indent="-653142">
              <a:defRPr sz="3200"/>
            </a:lvl2pPr>
            <a:lvl3pPr marL="1968500" indent="-762000">
              <a:defRPr sz="3200"/>
            </a:lvl3pPr>
            <a:lvl4pPr marL="2565400" indent="-914400">
              <a:defRPr sz="3200"/>
            </a:lvl4pPr>
            <a:lvl5pPr marL="3009900" indent="-91440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FFFFFF"/>
                </a:solidFill>
              </a:rPr>
              <a:t>Fifth level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2549525" y="4389438"/>
            <a:ext cx="7802564" cy="324485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1" smtClean="0">
                <a:solidFill>
                  <a:srgbClr val="FFFFFF"/>
                </a:solidFill>
              </a:rPr>
              <a:t>Click to edit Master title style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2549525" y="7634288"/>
            <a:ext cx="7802564" cy="2119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1400" smtClean="0">
                <a:solidFill>
                  <a:srgbClr val="FFFFFF"/>
                </a:solidFill>
              </a:rPr>
              <a:t>Fifth level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17" name="Shape 317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9428163" y="457200"/>
            <a:ext cx="2925763" cy="92964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xfrm>
            <a:off x="650875" y="1498600"/>
            <a:ext cx="8624889" cy="825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image5.jpeg"/>
          <p:cNvPicPr/>
          <p:nvPr/>
        </p:nvPicPr>
        <p:blipFill>
          <a:blip r:embed="rId2">
            <a:alphaModFix amt="57000"/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xfrm>
            <a:off x="974725" y="2624138"/>
            <a:ext cx="11055350" cy="290353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1951038" y="5527675"/>
            <a:ext cx="9102726" cy="42259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image5.jpeg"/>
          <p:cNvPicPr/>
          <p:nvPr/>
        </p:nvPicPr>
        <p:blipFill>
          <a:blip r:embed="rId2">
            <a:extLst/>
          </a:blip>
          <a:srcRect l="8440" t="13710" r="8596" b="46199"/>
          <a:stretch>
            <a:fillRect/>
          </a:stretch>
        </p:blipFill>
        <p:spPr>
          <a:xfrm>
            <a:off x="-207963" y="1606550"/>
            <a:ext cx="13206413" cy="814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1270000" y="1498600"/>
            <a:ext cx="10464800" cy="1193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smtClean="0">
                <a:solidFill>
                  <a:srgbClr val="FFFFFF"/>
                </a:solidFill>
              </a:rPr>
              <a:t>Click to edit Master title style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334" name="Shape 334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200" smtClean="0">
                <a:solidFill>
                  <a:srgbClr val="FFFFFF"/>
                </a:solidFill>
              </a:rPr>
              <a:t>Fifth level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42" Type="http://schemas.openxmlformats.org/officeDocument/2006/relationships/slideLayout" Target="../slideLayouts/slideLayout142.xml"/><Relationship Id="rId143" Type="http://schemas.openxmlformats.org/officeDocument/2006/relationships/slideLayout" Target="../slideLayouts/slideLayout143.xml"/><Relationship Id="rId144" Type="http://schemas.openxmlformats.org/officeDocument/2006/relationships/slideLayout" Target="../slideLayouts/slideLayout144.xml"/><Relationship Id="rId145" Type="http://schemas.openxmlformats.org/officeDocument/2006/relationships/slideLayout" Target="../slideLayouts/slideLayout145.xml"/><Relationship Id="rId146" Type="http://schemas.openxmlformats.org/officeDocument/2006/relationships/slideLayout" Target="../slideLayouts/slideLayout146.xml"/><Relationship Id="rId147" Type="http://schemas.openxmlformats.org/officeDocument/2006/relationships/slideLayout" Target="../slideLayouts/slideLayout147.xml"/><Relationship Id="rId148" Type="http://schemas.openxmlformats.org/officeDocument/2006/relationships/slideLayout" Target="../slideLayouts/slideLayout148.xml"/><Relationship Id="rId149" Type="http://schemas.openxmlformats.org/officeDocument/2006/relationships/slideLayout" Target="../slideLayouts/slideLayout149.xml"/><Relationship Id="rId180" Type="http://schemas.openxmlformats.org/officeDocument/2006/relationships/image" Target="../media/image3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slideLayout" Target="../slideLayouts/slideLayout119.xml"/><Relationship Id="rId150" Type="http://schemas.openxmlformats.org/officeDocument/2006/relationships/slideLayout" Target="../slideLayouts/slideLayout150.xml"/><Relationship Id="rId151" Type="http://schemas.openxmlformats.org/officeDocument/2006/relationships/slideLayout" Target="../slideLayouts/slideLayout151.xml"/><Relationship Id="rId152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53" Type="http://schemas.openxmlformats.org/officeDocument/2006/relationships/slideLayout" Target="../slideLayouts/slideLayout153.xml"/><Relationship Id="rId154" Type="http://schemas.openxmlformats.org/officeDocument/2006/relationships/slideLayout" Target="../slideLayouts/slideLayout154.xml"/><Relationship Id="rId155" Type="http://schemas.openxmlformats.org/officeDocument/2006/relationships/slideLayout" Target="../slideLayouts/slideLayout155.xml"/><Relationship Id="rId156" Type="http://schemas.openxmlformats.org/officeDocument/2006/relationships/slideLayout" Target="../slideLayouts/slideLayout156.xml"/><Relationship Id="rId157" Type="http://schemas.openxmlformats.org/officeDocument/2006/relationships/slideLayout" Target="../slideLayouts/slideLayout157.xml"/><Relationship Id="rId158" Type="http://schemas.openxmlformats.org/officeDocument/2006/relationships/slideLayout" Target="../slideLayouts/slideLayout158.xml"/><Relationship Id="rId159" Type="http://schemas.openxmlformats.org/officeDocument/2006/relationships/slideLayout" Target="../slideLayouts/slideLayout15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20" Type="http://schemas.openxmlformats.org/officeDocument/2006/relationships/slideLayout" Target="../slideLayouts/slideLayout120.xml"/><Relationship Id="rId121" Type="http://schemas.openxmlformats.org/officeDocument/2006/relationships/slideLayout" Target="../slideLayouts/slideLayout121.xml"/><Relationship Id="rId122" Type="http://schemas.openxmlformats.org/officeDocument/2006/relationships/slideLayout" Target="../slideLayouts/slideLayout122.xml"/><Relationship Id="rId123" Type="http://schemas.openxmlformats.org/officeDocument/2006/relationships/slideLayout" Target="../slideLayouts/slideLayout123.xml"/><Relationship Id="rId124" Type="http://schemas.openxmlformats.org/officeDocument/2006/relationships/slideLayout" Target="../slideLayouts/slideLayout124.xml"/><Relationship Id="rId125" Type="http://schemas.openxmlformats.org/officeDocument/2006/relationships/slideLayout" Target="../slideLayouts/slideLayout125.xml"/><Relationship Id="rId126" Type="http://schemas.openxmlformats.org/officeDocument/2006/relationships/slideLayout" Target="../slideLayouts/slideLayout126.xml"/><Relationship Id="rId127" Type="http://schemas.openxmlformats.org/officeDocument/2006/relationships/slideLayout" Target="../slideLayouts/slideLayout127.xml"/><Relationship Id="rId128" Type="http://schemas.openxmlformats.org/officeDocument/2006/relationships/slideLayout" Target="../slideLayouts/slideLayout128.xml"/><Relationship Id="rId129" Type="http://schemas.openxmlformats.org/officeDocument/2006/relationships/slideLayout" Target="../slideLayouts/slideLayout129.xml"/><Relationship Id="rId160" Type="http://schemas.openxmlformats.org/officeDocument/2006/relationships/slideLayout" Target="../slideLayouts/slideLayout160.xml"/><Relationship Id="rId161" Type="http://schemas.openxmlformats.org/officeDocument/2006/relationships/slideLayout" Target="../slideLayouts/slideLayout161.xml"/><Relationship Id="rId162" Type="http://schemas.openxmlformats.org/officeDocument/2006/relationships/slideLayout" Target="../slideLayouts/slideLayout16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63" Type="http://schemas.openxmlformats.org/officeDocument/2006/relationships/slideLayout" Target="../slideLayouts/slideLayout163.xml"/><Relationship Id="rId164" Type="http://schemas.openxmlformats.org/officeDocument/2006/relationships/slideLayout" Target="../slideLayouts/slideLayout164.xml"/><Relationship Id="rId165" Type="http://schemas.openxmlformats.org/officeDocument/2006/relationships/slideLayout" Target="../slideLayouts/slideLayout165.xml"/><Relationship Id="rId166" Type="http://schemas.openxmlformats.org/officeDocument/2006/relationships/slideLayout" Target="../slideLayouts/slideLayout166.xml"/><Relationship Id="rId167" Type="http://schemas.openxmlformats.org/officeDocument/2006/relationships/slideLayout" Target="../slideLayouts/slideLayout167.xml"/><Relationship Id="rId168" Type="http://schemas.openxmlformats.org/officeDocument/2006/relationships/slideLayout" Target="../slideLayouts/slideLayout168.xml"/><Relationship Id="rId169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30" Type="http://schemas.openxmlformats.org/officeDocument/2006/relationships/slideLayout" Target="../slideLayouts/slideLayout130.xml"/><Relationship Id="rId131" Type="http://schemas.openxmlformats.org/officeDocument/2006/relationships/slideLayout" Target="../slideLayouts/slideLayout131.xml"/><Relationship Id="rId132" Type="http://schemas.openxmlformats.org/officeDocument/2006/relationships/slideLayout" Target="../slideLayouts/slideLayout132.xml"/><Relationship Id="rId133" Type="http://schemas.openxmlformats.org/officeDocument/2006/relationships/slideLayout" Target="../slideLayouts/slideLayout133.xml"/><Relationship Id="rId134" Type="http://schemas.openxmlformats.org/officeDocument/2006/relationships/slideLayout" Target="../slideLayouts/slideLayout134.xml"/><Relationship Id="rId135" Type="http://schemas.openxmlformats.org/officeDocument/2006/relationships/slideLayout" Target="../slideLayouts/slideLayout135.xml"/><Relationship Id="rId136" Type="http://schemas.openxmlformats.org/officeDocument/2006/relationships/slideLayout" Target="../slideLayouts/slideLayout136.xml"/><Relationship Id="rId137" Type="http://schemas.openxmlformats.org/officeDocument/2006/relationships/slideLayout" Target="../slideLayouts/slideLayout137.xml"/><Relationship Id="rId138" Type="http://schemas.openxmlformats.org/officeDocument/2006/relationships/slideLayout" Target="../slideLayouts/slideLayout138.xml"/><Relationship Id="rId139" Type="http://schemas.openxmlformats.org/officeDocument/2006/relationships/slideLayout" Target="../slideLayouts/slideLayout139.xml"/><Relationship Id="rId170" Type="http://schemas.openxmlformats.org/officeDocument/2006/relationships/slideLayout" Target="../slideLayouts/slideLayout170.xml"/><Relationship Id="rId171" Type="http://schemas.openxmlformats.org/officeDocument/2006/relationships/slideLayout" Target="../slideLayouts/slideLayout171.xml"/><Relationship Id="rId172" Type="http://schemas.openxmlformats.org/officeDocument/2006/relationships/slideLayout" Target="../slideLayouts/slideLayout172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173" Type="http://schemas.openxmlformats.org/officeDocument/2006/relationships/slideLayout" Target="../slideLayouts/slideLayout173.xml"/><Relationship Id="rId174" Type="http://schemas.openxmlformats.org/officeDocument/2006/relationships/slideLayout" Target="../slideLayouts/slideLayout174.xml"/><Relationship Id="rId175" Type="http://schemas.openxmlformats.org/officeDocument/2006/relationships/slideLayout" Target="../slideLayouts/slideLayout175.xml"/><Relationship Id="rId176" Type="http://schemas.openxmlformats.org/officeDocument/2006/relationships/slideLayout" Target="../slideLayouts/slideLayout176.xml"/><Relationship Id="rId177" Type="http://schemas.openxmlformats.org/officeDocument/2006/relationships/theme" Target="../theme/theme1.xml"/><Relationship Id="rId178" Type="http://schemas.openxmlformats.org/officeDocument/2006/relationships/image" Target="../media/image1.jpeg"/><Relationship Id="rId179" Type="http://schemas.openxmlformats.org/officeDocument/2006/relationships/image" Target="../media/image2.png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40" Type="http://schemas.openxmlformats.org/officeDocument/2006/relationships/slideLayout" Target="../slideLayouts/slideLayout140.xml"/><Relationship Id="rId141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/>
          <p:nvPr/>
        </p:nvPicPr>
        <p:blipFill>
          <a:blip r:embed="rId179">
            <a:extLst/>
          </a:blip>
          <a:stretch>
            <a:fillRect/>
          </a:stretch>
        </p:blipFill>
        <p:spPr>
          <a:xfrm>
            <a:off x="0" y="1384300"/>
            <a:ext cx="130048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/>
          <p:nvPr/>
        </p:nvPicPr>
        <p:blipFill>
          <a:blip r:embed="rId180">
            <a:extLst/>
          </a:blip>
          <a:stretch>
            <a:fillRect/>
          </a:stretch>
        </p:blipFill>
        <p:spPr>
          <a:xfrm>
            <a:off x="1317625" y="280988"/>
            <a:ext cx="2273300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3403600" y="791139"/>
            <a:ext cx="23876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>
                <a:solidFill>
                  <a:srgbClr val="000000"/>
                </a:solidFill>
              </a:defRPr>
            </a:pPr>
            <a:r>
              <a:rPr b="1" i="1">
                <a:solidFill>
                  <a:srgbClr val="FFFFFF"/>
                </a:solidFill>
              </a:rPr>
              <a:t>BUSINESS AGILITY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88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747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766" r:id="rId116"/>
    <p:sldLayoutId id="2147483767" r:id="rId117"/>
    <p:sldLayoutId id="2147483768" r:id="rId118"/>
    <p:sldLayoutId id="2147483769" r:id="rId119"/>
    <p:sldLayoutId id="2147483770" r:id="rId120"/>
    <p:sldLayoutId id="2147483771" r:id="rId121"/>
    <p:sldLayoutId id="2147483772" r:id="rId122"/>
    <p:sldLayoutId id="2147483773" r:id="rId123"/>
    <p:sldLayoutId id="2147483774" r:id="rId124"/>
    <p:sldLayoutId id="2147483775" r:id="rId125"/>
    <p:sldLayoutId id="2147483776" r:id="rId126"/>
    <p:sldLayoutId id="2147483777" r:id="rId127"/>
    <p:sldLayoutId id="2147483778" r:id="rId128"/>
    <p:sldLayoutId id="2147483779" r:id="rId129"/>
    <p:sldLayoutId id="2147483780" r:id="rId130"/>
    <p:sldLayoutId id="2147483781" r:id="rId131"/>
    <p:sldLayoutId id="2147483782" r:id="rId132"/>
    <p:sldLayoutId id="2147483783" r:id="rId133"/>
    <p:sldLayoutId id="2147483784" r:id="rId134"/>
    <p:sldLayoutId id="2147483785" r:id="rId135"/>
    <p:sldLayoutId id="2147483786" r:id="rId136"/>
    <p:sldLayoutId id="2147483787" r:id="rId137"/>
    <p:sldLayoutId id="2147483788" r:id="rId138"/>
    <p:sldLayoutId id="2147483789" r:id="rId139"/>
    <p:sldLayoutId id="2147483790" r:id="rId140"/>
    <p:sldLayoutId id="2147483791" r:id="rId141"/>
    <p:sldLayoutId id="2147483792" r:id="rId142"/>
    <p:sldLayoutId id="2147483793" r:id="rId143"/>
    <p:sldLayoutId id="2147483794" r:id="rId144"/>
    <p:sldLayoutId id="2147483795" r:id="rId145"/>
    <p:sldLayoutId id="2147483796" r:id="rId146"/>
    <p:sldLayoutId id="2147483797" r:id="rId147"/>
    <p:sldLayoutId id="2147483798" r:id="rId148"/>
    <p:sldLayoutId id="2147483799" r:id="rId149"/>
    <p:sldLayoutId id="2147483800" r:id="rId150"/>
    <p:sldLayoutId id="2147483801" r:id="rId151"/>
    <p:sldLayoutId id="2147483802" r:id="rId152"/>
    <p:sldLayoutId id="2147483803" r:id="rId153"/>
    <p:sldLayoutId id="2147483804" r:id="rId154"/>
    <p:sldLayoutId id="2147483805" r:id="rId155"/>
    <p:sldLayoutId id="2147483806" r:id="rId156"/>
    <p:sldLayoutId id="2147483807" r:id="rId157"/>
    <p:sldLayoutId id="2147483808" r:id="rId158"/>
    <p:sldLayoutId id="2147483809" r:id="rId159"/>
    <p:sldLayoutId id="2147483810" r:id="rId160"/>
    <p:sldLayoutId id="2147483811" r:id="rId161"/>
    <p:sldLayoutId id="2147483812" r:id="rId162"/>
    <p:sldLayoutId id="2147483813" r:id="rId163"/>
    <p:sldLayoutId id="2147483814" r:id="rId164"/>
    <p:sldLayoutId id="2147483815" r:id="rId165"/>
    <p:sldLayoutId id="2147483816" r:id="rId166"/>
    <p:sldLayoutId id="2147483817" r:id="rId167"/>
    <p:sldLayoutId id="2147483818" r:id="rId168"/>
    <p:sldLayoutId id="2147483819" r:id="rId169"/>
    <p:sldLayoutId id="2147483820" r:id="rId170"/>
    <p:sldLayoutId id="2147483821" r:id="rId171"/>
    <p:sldLayoutId id="2147483822" r:id="rId172"/>
    <p:sldLayoutId id="2147483823" r:id="rId173"/>
    <p:sldLayoutId id="2147483824" r:id="rId174"/>
    <p:sldLayoutId id="2147483825" r:id="rId175"/>
    <p:sldLayoutId id="2147483826" r:id="rId176"/>
  </p:sldLayoutIdLst>
  <p:transition xmlns:p14="http://schemas.microsoft.com/office/powerpoint/2010/main" spd="med"/>
  <p:txStyles>
    <p:titleStyle>
      <a:lvl1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1pPr>
      <a:lvl2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2pPr>
      <a:lvl3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3pPr>
      <a:lvl4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4pPr>
      <a:lvl5pPr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5pPr>
      <a:lvl6pPr indent="457200"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6pPr>
      <a:lvl7pPr indent="914400"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7pPr>
      <a:lvl8pPr indent="1371600"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8pPr>
      <a:lvl9pPr indent="1828800" algn="ctr" eaLnBrk="1" hangingPunct="1">
        <a:defRPr sz="84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9pPr>
    </p:titleStyle>
    <p:bodyStyle>
      <a:lvl1pPr marL="8890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1pPr>
      <a:lvl2pPr marL="13335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2pPr>
      <a:lvl3pPr marL="17780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3pPr>
      <a:lvl4pPr marL="22225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4pPr>
      <a:lvl5pPr marL="26670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5pPr>
      <a:lvl6pPr marL="31242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6pPr>
      <a:lvl7pPr marL="35814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7pPr>
      <a:lvl8pPr marL="40386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8pPr>
      <a:lvl9pPr marL="4495800" indent="-571500" eaLnBrk="1" hangingPunct="1">
        <a:spcBef>
          <a:spcPts val="2400"/>
        </a:spcBef>
        <a:buSzPct val="171000"/>
        <a:buFont typeface="Gill Sans"/>
        <a:buChar char="•"/>
        <a:defRPr sz="4200">
          <a:solidFill>
            <a:srgbClr val="FFFFFF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youtube.com/watch?v=0639R00kqI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Z0sD53c7V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Ap06mwZpzQ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youtube.com/watch?v=dqco5WPK70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Will </a:t>
            </a:r>
            <a:r>
              <a:rPr lang="en-US" sz="2800" dirty="0" err="1" smtClean="0"/>
              <a:t>Gibbins</a:t>
            </a:r>
            <a:r>
              <a:rPr lang="en-US" sz="2800" dirty="0" smtClean="0"/>
              <a:t> – </a:t>
            </a:r>
            <a:r>
              <a:rPr lang="en-US" sz="2800" dirty="0" smtClean="0">
                <a:solidFill>
                  <a:srgbClr val="F7AF56"/>
                </a:solidFill>
              </a:rPr>
              <a:t>wgibbins@pillartechnology.com</a:t>
            </a:r>
          </a:p>
          <a:p>
            <a:r>
              <a:rPr lang="en-US" sz="2800" dirty="0" smtClean="0"/>
              <a:t>Clay Dowling – </a:t>
            </a:r>
            <a:r>
              <a:rPr lang="en-US" sz="2800" dirty="0" err="1" smtClean="0">
                <a:solidFill>
                  <a:srgbClr val="F7AF56"/>
                </a:solidFill>
              </a:rPr>
              <a:t>cdowling@pillartechnology.com</a:t>
            </a:r>
            <a:endParaRPr lang="en-US" sz="2800" dirty="0" smtClean="0">
              <a:solidFill>
                <a:srgbClr val="F7A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09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Green Refactor Cycle</a:t>
            </a:r>
          </a:p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Don’t comment out code</a:t>
            </a:r>
          </a:p>
          <a:p>
            <a:r>
              <a:rPr lang="en-US" dirty="0" smtClean="0"/>
              <a:t>Code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88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indent="0" algn="ctr">
              <a:buNone/>
            </a:pPr>
            <a:r>
              <a:rPr lang="en-US" dirty="0" smtClean="0">
                <a:hlinkClick r:id="rId2"/>
              </a:rPr>
              <a:t>Pair Programming!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42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Faster!</a:t>
            </a:r>
          </a:p>
          <a:p>
            <a:r>
              <a:rPr lang="en-US" dirty="0" smtClean="0"/>
              <a:t>Higher code quality</a:t>
            </a:r>
          </a:p>
          <a:p>
            <a:r>
              <a:rPr lang="en-US" dirty="0" smtClean="0"/>
              <a:t>Immediate, in depth code review</a:t>
            </a:r>
          </a:p>
          <a:p>
            <a:r>
              <a:rPr lang="en-US" dirty="0" smtClean="0"/>
              <a:t>Reduces startup and onboarding</a:t>
            </a:r>
          </a:p>
          <a:p>
            <a:r>
              <a:rPr lang="en-US" dirty="0" smtClean="0"/>
              <a:t>Reduces knowledge silos and roadblocks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76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Pairing: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Agree on workspace setup, IDE, Shell, desk</a:t>
            </a:r>
          </a:p>
          <a:p>
            <a:r>
              <a:rPr lang="en-US" dirty="0" smtClean="0"/>
              <a:t>PING PONG!</a:t>
            </a:r>
          </a:p>
          <a:p>
            <a:r>
              <a:rPr lang="en-US" dirty="0" smtClean="0"/>
              <a:t>Driver/Navigator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65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stubs / mocks to ease unit test generation and maintainability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00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need to set up the objects/methods that are directly needed for the unit test</a:t>
            </a:r>
          </a:p>
          <a:p>
            <a:r>
              <a:rPr lang="en-US" dirty="0" smtClean="0"/>
              <a:t>Easily control return values of methods/classes that are not under test</a:t>
            </a:r>
          </a:p>
          <a:p>
            <a:r>
              <a:rPr lang="en-US" dirty="0" smtClean="0"/>
              <a:t>Prevent API and Database hits</a:t>
            </a:r>
          </a:p>
          <a:p>
            <a:r>
              <a:rPr lang="en-US" dirty="0" smtClean="0"/>
              <a:t>Removes unit test dependency on inner workings of other classes not under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290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mocking framework such as </a:t>
            </a:r>
            <a:r>
              <a:rPr lang="en-US" dirty="0" err="1" smtClean="0"/>
              <a:t>Mockito</a:t>
            </a:r>
            <a:r>
              <a:rPr lang="en-US" dirty="0" smtClean="0"/>
              <a:t>/</a:t>
            </a:r>
            <a:r>
              <a:rPr lang="en-US" dirty="0" err="1" smtClean="0"/>
              <a:t>Powermock</a:t>
            </a:r>
            <a:r>
              <a:rPr lang="en-US" dirty="0" smtClean="0"/>
              <a:t>/</a:t>
            </a:r>
            <a:r>
              <a:rPr lang="en-US" dirty="0" err="1" smtClean="0"/>
              <a:t>Moq</a:t>
            </a:r>
            <a:r>
              <a:rPr lang="en-US" dirty="0" smtClean="0"/>
              <a:t>/Fakes to ease creation of mock objects</a:t>
            </a:r>
          </a:p>
          <a:p>
            <a:r>
              <a:rPr lang="en-US" dirty="0" smtClean="0"/>
              <a:t>Interface classes and write simple stub versions of classes</a:t>
            </a:r>
            <a:endParaRPr lang="en-US" dirty="0"/>
          </a:p>
          <a:p>
            <a:r>
              <a:rPr lang="en-US" dirty="0" smtClean="0"/>
              <a:t>Primarily only the class under test is concrete, other classes are mocked</a:t>
            </a:r>
          </a:p>
        </p:txBody>
      </p:sp>
    </p:spTree>
    <p:extLst>
      <p:ext uri="{BB962C8B-B14F-4D97-AF65-F5344CB8AC3E}">
        <p14:creationId xmlns:p14="http://schemas.microsoft.com/office/powerpoint/2010/main" val="34261597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Example</a:t>
            </a:r>
            <a:endParaRPr lang="en-US" dirty="0"/>
          </a:p>
        </p:txBody>
      </p:sp>
      <p:pic>
        <p:nvPicPr>
          <p:cNvPr id="4" name="Picture 3" descr="Screen Shot 2015-12-07 at 1.1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993942"/>
            <a:ext cx="10714990" cy="31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90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Example 2</a:t>
            </a:r>
            <a:endParaRPr lang="en-US" dirty="0"/>
          </a:p>
        </p:txBody>
      </p:sp>
      <p:pic>
        <p:nvPicPr>
          <p:cNvPr id="5" name="Picture 4" descr="Screen Shot 2015-12-07 at 1.1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59" y="3988779"/>
            <a:ext cx="11047569" cy="32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30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1460500"/>
            <a:ext cx="10464800" cy="2398202"/>
          </a:xfrm>
        </p:spPr>
        <p:txBody>
          <a:bodyPr/>
          <a:lstStyle/>
          <a:p>
            <a:r>
              <a:rPr lang="en-US" dirty="0" smtClean="0"/>
              <a:t>Unit Tests, Pairing, and 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you looking to gain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193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Tests: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Unit Test.</a:t>
            </a:r>
          </a:p>
          <a:p>
            <a:r>
              <a:rPr lang="en-US" dirty="0" smtClean="0">
                <a:hlinkClick r:id="rId3"/>
              </a:rPr>
              <a:t>The Testing Pyramid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143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Tests: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Quality Tests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As small as possible, a “Unit”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8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Tests: 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method_conditions_result</a:t>
            </a:r>
            <a:endParaRPr lang="en-US" dirty="0" smtClean="0"/>
          </a:p>
          <a:p>
            <a:r>
              <a:rPr lang="en-US" dirty="0" err="1" smtClean="0"/>
              <a:t>testMethodExp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Naming Unit 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260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1460499"/>
            <a:ext cx="10464800" cy="2581367"/>
          </a:xfrm>
        </p:spPr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indent="0" algn="ctr">
              <a:buNone/>
            </a:pPr>
            <a:r>
              <a:rPr lang="en-US" dirty="0">
                <a:hlinkClick r:id="rId2"/>
              </a:rPr>
              <a:t>Test-Driven Development</a:t>
            </a:r>
            <a:endParaRPr lang="en-US" dirty="0"/>
          </a:p>
          <a:p>
            <a:pPr marL="2667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94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written BEFORE production</a:t>
            </a:r>
          </a:p>
          <a:p>
            <a:r>
              <a:rPr lang="en-US" dirty="0" smtClean="0"/>
              <a:t>Focus on class behavior, don’t test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13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Prevents “Gold Plating”</a:t>
            </a:r>
          </a:p>
          <a:p>
            <a:r>
              <a:rPr lang="en-US" dirty="0" smtClean="0"/>
              <a:t>Cleaner, more testable code</a:t>
            </a:r>
          </a:p>
          <a:p>
            <a:r>
              <a:rPr lang="en-US" dirty="0" smtClean="0"/>
              <a:t>Quickly work with new languages/technologies</a:t>
            </a:r>
          </a:p>
          <a:p>
            <a:r>
              <a:rPr lang="en-US" dirty="0" smtClean="0"/>
              <a:t>Forces a </a:t>
            </a:r>
            <a:r>
              <a:rPr lang="en-US" dirty="0"/>
              <a:t>b</a:t>
            </a:r>
            <a:r>
              <a:rPr lang="en-US" dirty="0" smtClean="0"/>
              <a:t>reakdown of complex problems into small, easy to solve, discrete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712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How?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the smallest thing possible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Only enough production code to make the unit test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83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llar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F7AF56"/>
      </a:hlink>
      <a:folHlink>
        <a:srgbClr val="8EC45A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PillarTheme.thmx</Template>
  <TotalTime>304</TotalTime>
  <Words>753</Words>
  <Application>Microsoft Macintosh PowerPoint</Application>
  <PresentationFormat>Custom</PresentationFormat>
  <Paragraphs>102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PillarTheme</vt:lpstr>
      <vt:lpstr>Test-Driven Development (TDD)</vt:lpstr>
      <vt:lpstr>Unit Tests, Pairing, and TDD</vt:lpstr>
      <vt:lpstr>Unit Tests: Why?</vt:lpstr>
      <vt:lpstr>Unit Tests: How?</vt:lpstr>
      <vt:lpstr>Unit Tests: Naming</vt:lpstr>
      <vt:lpstr>Test-Driven Development (TDD)</vt:lpstr>
      <vt:lpstr>TDD: What is it?</vt:lpstr>
      <vt:lpstr>TDD: Advantages</vt:lpstr>
      <vt:lpstr>TDD: How?</vt:lpstr>
      <vt:lpstr>Refactoring</vt:lpstr>
      <vt:lpstr>Pair Programming</vt:lpstr>
      <vt:lpstr>Pairing Advantages</vt:lpstr>
      <vt:lpstr>Pairing: How?</vt:lpstr>
      <vt:lpstr>Mocking</vt:lpstr>
      <vt:lpstr>Mocking: Advantages</vt:lpstr>
      <vt:lpstr>Mocking: How?</vt:lpstr>
      <vt:lpstr>Mocking: Example</vt:lpstr>
      <vt:lpstr>Mocking: Example 2</vt:lpstr>
    </vt:vector>
  </TitlesOfParts>
  <Company>ITHAKA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(TDD)</dc:title>
  <dc:creator>Will Gibbins</dc:creator>
  <cp:lastModifiedBy>Will Gibbins</cp:lastModifiedBy>
  <cp:revision>19</cp:revision>
  <dcterms:created xsi:type="dcterms:W3CDTF">2015-12-07T14:12:06Z</dcterms:created>
  <dcterms:modified xsi:type="dcterms:W3CDTF">2015-12-07T19:16:30Z</dcterms:modified>
</cp:coreProperties>
</file>