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36" r:id="rId5"/>
    <p:sldId id="266" r:id="rId6"/>
    <p:sldId id="267" r:id="rId7"/>
    <p:sldId id="322" r:id="rId8"/>
    <p:sldId id="268" r:id="rId9"/>
    <p:sldId id="324" r:id="rId10"/>
    <p:sldId id="325" r:id="rId11"/>
    <p:sldId id="326" r:id="rId12"/>
    <p:sldId id="304" r:id="rId13"/>
    <p:sldId id="305" r:id="rId14"/>
    <p:sldId id="271" r:id="rId15"/>
    <p:sldId id="310" r:id="rId16"/>
    <p:sldId id="272" r:id="rId17"/>
    <p:sldId id="311" r:id="rId18"/>
    <p:sldId id="327" r:id="rId19"/>
    <p:sldId id="328" r:id="rId20"/>
    <p:sldId id="340" r:id="rId21"/>
    <p:sldId id="339" r:id="rId22"/>
  </p:sldIdLst>
  <p:sldSz cx="12192000" cy="6858000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3300"/>
    <a:srgbClr val="FFFF99"/>
    <a:srgbClr val="0099FF"/>
    <a:srgbClr val="FF6600"/>
    <a:srgbClr val="0066FF"/>
    <a:srgbClr val="00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5C0537-C131-4740-ABA6-8E7C3BB0F893}" v="4" dt="2021-08-12T10:58:50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73" autoAdjust="0"/>
    <p:restoredTop sz="94658" autoAdjust="0"/>
  </p:normalViewPr>
  <p:slideViewPr>
    <p:cSldViewPr>
      <p:cViewPr varScale="1">
        <p:scale>
          <a:sx n="68" d="100"/>
          <a:sy n="68" d="100"/>
        </p:scale>
        <p:origin x="106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ON FERREIRA PINZAN" userId="S::anderson.pinzan@fatec.sp.gov.br::7b5f783b-713c-4b63-b7da-4475f0d7463f" providerId="AD" clId="Web-{605C0537-C131-4740-ABA6-8E7C3BB0F893}"/>
    <pc:docChg chg="modSld">
      <pc:chgData name="ANDERSON FERREIRA PINZAN" userId="S::anderson.pinzan@fatec.sp.gov.br::7b5f783b-713c-4b63-b7da-4475f0d7463f" providerId="AD" clId="Web-{605C0537-C131-4740-ABA6-8E7C3BB0F893}" dt="2021-08-12T10:58:50.023" v="3"/>
      <pc:docMkLst>
        <pc:docMk/>
      </pc:docMkLst>
      <pc:sldChg chg="delSp">
        <pc:chgData name="ANDERSON FERREIRA PINZAN" userId="S::anderson.pinzan@fatec.sp.gov.br::7b5f783b-713c-4b63-b7da-4475f0d7463f" providerId="AD" clId="Web-{605C0537-C131-4740-ABA6-8E7C3BB0F893}" dt="2021-08-12T10:58:50.023" v="3"/>
        <pc:sldMkLst>
          <pc:docMk/>
          <pc:sldMk cId="0" sldId="266"/>
        </pc:sldMkLst>
        <pc:inkChg chg="del">
          <ac:chgData name="ANDERSON FERREIRA PINZAN" userId="S::anderson.pinzan@fatec.sp.gov.br::7b5f783b-713c-4b63-b7da-4475f0d7463f" providerId="AD" clId="Web-{605C0537-C131-4740-ABA6-8E7C3BB0F893}" dt="2021-08-12T10:58:47.648" v="1"/>
          <ac:inkMkLst>
            <pc:docMk/>
            <pc:sldMk cId="0" sldId="266"/>
            <ac:inkMk id="2" creationId="{9A541981-F57B-4AEC-B1B3-A764ECBAD264}"/>
          </ac:inkMkLst>
        </pc:inkChg>
        <pc:inkChg chg="del">
          <ac:chgData name="ANDERSON FERREIRA PINZAN" userId="S::anderson.pinzan@fatec.sp.gov.br::7b5f783b-713c-4b63-b7da-4475f0d7463f" providerId="AD" clId="Web-{605C0537-C131-4740-ABA6-8E7C3BB0F893}" dt="2021-08-12T10:58:48.930" v="2"/>
          <ac:inkMkLst>
            <pc:docMk/>
            <pc:sldMk cId="0" sldId="266"/>
            <ac:inkMk id="3" creationId="{F9218597-8B70-4AD0-B225-8C7D2FE1DF44}"/>
          </ac:inkMkLst>
        </pc:inkChg>
        <pc:inkChg chg="del">
          <ac:chgData name="ANDERSON FERREIRA PINZAN" userId="S::anderson.pinzan@fatec.sp.gov.br::7b5f783b-713c-4b63-b7da-4475f0d7463f" providerId="AD" clId="Web-{605C0537-C131-4740-ABA6-8E7C3BB0F893}" dt="2021-08-12T10:58:50.023" v="3"/>
          <ac:inkMkLst>
            <pc:docMk/>
            <pc:sldMk cId="0" sldId="266"/>
            <ac:inkMk id="4" creationId="{1DF3DDBE-1DA7-48F6-83D4-B21B81DC0963}"/>
          </ac:inkMkLst>
        </pc:inkChg>
        <pc:inkChg chg="del">
          <ac:chgData name="ANDERSON FERREIRA PINZAN" userId="S::anderson.pinzan@fatec.sp.gov.br::7b5f783b-713c-4b63-b7da-4475f0d7463f" providerId="AD" clId="Web-{605C0537-C131-4740-ABA6-8E7C3BB0F893}" dt="2021-08-12T10:58:45.070" v="0"/>
          <ac:inkMkLst>
            <pc:docMk/>
            <pc:sldMk cId="0" sldId="266"/>
            <ac:inkMk id="5" creationId="{8D684B4C-EF46-45A6-BEA6-3461902C1223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2A18DFE-2156-4512-BABA-57FB4D83E84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8821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5T12:21:30.0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6983 6164 541 0,'0'0'129'0,"0"0"-38"0,0 0 40 16,0 0-19 0,0 0-20-16,0 0 8 0,4-14-10 15,-4 12-6-15,0-1-20 16,0 3 9-16,0 0-25 15,-12 0 14-15,-11 0-13 16,-4 21-18-16,-4 13-21 16,0 10 1-16,1 7-22 15,7 4-6-15,15-1-16 16,8-1-79-16,0-5-33 16,0-38-134-16,8-8-244 15</inkml:trace>
  <inkml:trace contextRef="#ctx0" brushRef="#br0" timeOffset="454.83">6806 6029 740 0,'0'0'128'0,"0"0"-37"15,0 0 27-15,0 0-24 16,0 0 5-16,0 0-27 16,-130-8 10-16,99 21-9 0,4 3-8 15,0 6 4-15,-4 7-25 16,8 8 5-16,3 11-38 15,5 8-11-15,11 4-2 16,4 6-61-16,4-4-97 16,15-45-120-16,-3-3-195 15</inkml:trace>
  <inkml:trace contextRef="#ctx0" brushRef="#br0" timeOffset="2062.73">17945 5912 35 0,'0'0'529'16,"0"0"-380"-16,0 0-39 16,0 0 1-16,0 0-19 0,0 0-15 15,0 0 3-15,-31-21-11 16,31 16 15-16,0-2-28 15,0 2 4-15,0-2-26 16,4 1 8-16,9 6-5 16,9 0 7-16,1 0-6 15,8 0-14-15,-4 6 5 16,0 10-18-16,-11 1 13 16,3 3-21-16,-11-1 5 15,2 0-6-15,-10-3-2 16,0 0 0-16,0-2-26 15,0-7-47-15,0 2-74 16,0-9-60-16,-10 0-203 0</inkml:trace>
  <inkml:trace contextRef="#ctx0" brushRef="#br0" timeOffset="2411.62">18030 5709 161 0,'0'0'714'0,"0"0"-582"0,0 0-21 16,0 0 37-16,0 0-25 16,128 8-41-16,-83 6-14 15,-2 4-3-15,-6 0-29 16,-6 2 9-16,-4 0-30 16,-14 1-3-16,-9 5-11 15,-4 6-2-15,0 5-71 16,-13 10-100-16,-5-29-147 15,-1 0-373-15</inkml:trace>
  <inkml:trace contextRef="#ctx0" brushRef="#br0" timeOffset="6784.63">7245 7819 583 0,'0'0'121'15,"0"0"-51"-15,0 0-22 16,0 0 22-16,0 0-12 16,0 0 1-16,0 0-25 15,-12-9 0-15,12 3-21 16,0 2 18-16,12-1-7 16,7-2 0-16,8 1-10 0,-1 2-14 15,5 1 23 1,0 2 0-16,9-1 1 0,1 0-24 15,2-2 15-15,3 4-15 16,-3-2 9-16,6-1-9 16,-3 3 2-16,-7 0 5 15,6 0-3-15,-5 0 1 16,-1 0-3-16,2 0 5 16,-2 0-2-16,3 0-7 15,-3-3 5-15,0 1-3 16,2 2 0-16,3 0 2 15,-3 0-4-15,2 0 9 16,-6 0-4-16,3 0 0 0,-1 0 1 16,-2 0 0-1,-2 0-5-15,-4 0 2 0,4 0 2 16,0 0-3-16,2 0 8 16,-2 0-12-16,0 0 9 15,1 0-7-15,-5 0 11 16,6 0-11-16,-6 0 4 15,0 0-2-15,0 0 0 16,-5 0 2-16,1 0-5 16,4 0 9-16,0 0-5 15,-4 0 5-15,4 0-9 16,0 0 8-16,4 0-7 0,-4 0 2 16,10 0 0-16,-2 0 1 15,7 0 7-15,-7 0-11 16,2 0 7-16,3 0 1 15,-3 0-1-15,-2 0-7 16,0 0 6-16,3 0-4 16,1 0 1-16,2 2 0 15,-1 1-2-15,1 0 6 16,0 3-3-16,3-1 5 16,1 2-8-16,1-1 5 15,-3 1-3-15,3-4 1 16,4 1-1-16,-1 1 0 15,-3-5 7-15,-3 0-8 0,3 1 6 16,-5-1-4 0,-2 2 5-16,3 2-6 0,-3-2 2 15,3 2-2 1,-3 3 1-16,2-2 3 0,-5 2-3 16,1-4 1-16,-2 1 4 15,2-1 0-15,-2 1-6 16,1-1 5-16,1 1-5 15,-6 3 1-15,-4-4 0 16,4 1 0-16,2 0 5 16,-2-1-4-16,-4 1 1 15,0-3 0-15,4-1 4 16,-4 0-9-16,0 2 5 16,2-2-3-16,2 4 0 0,-4-4 2 15,4 3-3-15,0-1 7 16,-4-2-4-16,6 0 2 15,-6 0-2-15,5 0 3 16,-1 0-4-16,2 0-1 16,-2 0 0-16,4 0-3 15,-4 0 10-15,6 0-11 16,-1 0 10-16,5 0-9 16,-6 0 11-16,2 0-13 15,-1 0 6-15,-1 0-1 16,2 0 0-16,-2 0 1 15,3 0-5-15,-7-2 10 16,-4-3-7-16,4 1 6 16,-4 0-10-16,0 0 9 15,-4 0-8-15,3 0 4 0,-3 1 0 16,0 1-1-16,0 0 7 16,0-3-14-16,4 3 16 15,0 0-11-15,0-2 10 16,0 0-13-16,-5 0 9 15,5 1-3-15,2 0 0 16,-2 0 3-16,-4 2-10 16,4-1 14-16,-4 2-7 15,8-2 6-15,-4 2-12 16,8 0 12-16,2 0-6 0,-5 0 0 16,9 0 1-16,-6 0-4 15,7 0 12 1,-7 0-12-16,4 0 8 0,-6 0-10 15,2 0 11-15,3 0-11 16,-7 0 5-16,-4 0 0 16,4 0 0-16,-4 0 0 15,0 0-9-15,-4 0 18 16,-5 0-20-16,5 5 18 16,-4 1-13-16,8-3 6 15,-4-1-1-15,-1 0 0 16,-5-2 1-16,6 3-2 15,-4-3 8-15,-5 0-13 16,5 1 14-16,-3-1-13 0,-1 3 6 16,0 0-3-1,-3-1-6-15,-1 0 9 0,1 3-2 16,3-2-1-16,-7 1-5 16,11 1 16-16,-1-4-13 15,1 2 13-15,8-3-10 16,-4 0 4-16,4 0-3 15,4 0 1-15,-4 0 0 16,4 0 5-16,-2 0 3 16,-2 0-15-16,-4 0 14 15,-2 0-12-15,-3 0 12 16,1 0-11-16,-4 0 6 16,-3-4-2-16,3 1 1 0,3 1 2 15,-1 2 1-15,6 0 0 16,-5 0-5-16,5 0 8 15,0 0 9-15,-8 0-14 16,1 0-2-16,-1 0 0 16,4-2 1-16,-7-1-3 15,3-1 9-15,-5 1-10 16,-2 3 11-16,-3 0-13 16,5 0 11-16,-1 0-10 15,1 0 7-15,3 0-3 16,1 0 0-16,-6 0 1 15,3 0-8-15,3 0 14 16,-1 0-13-16,10 0 9 16,0 0-6-16,4 0 5 0,-5 3-5 15,10 1 2-15,-6-3-3 16,8 1 0-16,-3-2 6 16,-4 0-11-16,0 0 13 15,0 0-11-15,-5 0 6 16,1 0-2-16,-4 0-7 15,0 0 10-15,-3 0-3 16,3 0 3-16,0 0-8 16,-1 0 16-16,5 0-14 15,0 4 13-15,12-4-9 16,0 0 5-16,7 0-3 0,3 0 0 16,-1 0 0-1,1 0-2-15,-3 0 7 0,1 0-7 16,-1-4 8-16,-3 1-11 15,2 1 13-15,1 0-12 16,-7-1 7-16,0-1-3 16,-2 2 0-16,2 1 3 15,-8-2-6-15,5 2 7 16,-10-2-1-16,1 3 6 16,-4 0-16-16,0 0 10 15,3 0-4-15,1 0 1 16,4 0 0-16,-4 0 0 15,0 0 7-15,0 0-8 0,-3 0 6 16,9 0-8 0,3 0 8-16,-1 3-10 0,-4-3 7 15,4 0-2-15,6 0 0 16,2 0 3-16,3 0-3 16,-3 0 0-16,2 0 0 15,-5 0 9-15,1 0-14 16,-10 0 7-16,8 0-3 15,-2 0 1-15,-2 0 0 16,0 0-5-16,-4 0 14 16,0 0-15-16,0 0 12 15,0 0-9-15,2 0 6 16,2 0-6-16,0 0 5 16,11 0-2-16,-7 1 0 0,-4-1 0 15,6 0-5 1,-2 0 10-16,-3 0-8 0,5 0 12 15,-6 0-14-15,0 0 8 16,-4 0-6-16,4-6 3 16,-2 2 0-16,-2 3-1 15,-4 1 8-15,4 0-7 16,0 0 6-16,0 0-7 16,4 0 7-16,0 0-8 15,2 0 5-15,-2 0-3 16,0 0 1-16,0 0 5 15,-4 0-3-15,-4-3-2 16,0 3 18-16,0 0-15 0,0 0-2 16,-1 0 7-16,1 0-6 15,-4 0 17-15,0 0-19 16,-3 0 0-16,-1 0 4 16,3 0 4-16,1 0-7 15,-6 0 4-15,1 0-2 16,-1 0-6-16,5 0 5 15,-7 0-3-15,-3 0 0 16,3 0 2-16,-7 0-8 16,-4 0 12-16,4 0-7 15,-1 0 7-15,-7 0-12 16,4 0 1-16,0 0 4 16,-4 0-9-16,0 0-3 15,0 0 1-15,0 0-31 0,0 0-19 16,0 0-127-16,-4 0-156 15</inkml:trace>
  <inkml:trace contextRef="#ctx0" brushRef="#br0" timeOffset="9393.49">6752 7270 430 0,'0'0'149'16,"0"0"-22"-16,0 0 1 15,0 0-21-15,0 0-29 16,0 0-1-16,0 0-11 15,-41-13 6-15,24 9-22 0,-1 0 1 16,-5 4-24 0,-2 0-9-16,-2 0-12 0,-10 0 6 15,-2 4 20-15,-6 8-21 16,-7 4 10-16,-12 2-6 16,2 2 13-16,4 1-18 15,1 0 17-15,7 4-15 16,3-2 22-16,-3 5-11 15,5 0-2-15,6 2 0 16,3 0-15-16,-5 9-12 16,-2 3 12-16,-7 8-15 15,1 2 15-15,5 1-8 16,-1-2 3-16,6 0-1 0,4-1 0 16,-2-1-2-1,-3 4-5-15,5 1 14 0,-2 1-9 16,-2 3 8-16,4-2-9 15,0-1 3-15,-2-1-2 16,6 3-1-16,0-3 6 16,4-1-6-16,4 2 11 15,3-4-14-15,5-4 13 16,3-1-11-16,8 0 6 16,-3-5-4-16,7 1 1 15,-4-2 1-15,4-1-1 16,0 0 2-16,-4 1-8 15,4 1 14-15,-4-4-13 0,0 6 12 16,0 3-12 0,-2 5 10-16,1 4-4 0,1-3 0 15,4 0 0-15,0 0-6 16,0-4 14-16,0 3-15 16,0-1 15-16,15-3-16 15,1 2 8-15,3-5-3 16,4 4 2-16,-3-4 1 15,3 5-1-15,0-3 4 16,-1-4-7-16,1-1 10 16,-2-2-8-16,5 3 11 15,1-2-18-15,0 1 7 16,0-2 0-16,4 1 2 16,-4 1 0-16,4-3 0 0,-4-4 10 15,-1-1-13-15,9-2 10 16,7-2-12-16,1 4 10 15,7-1-6-15,3-2 1 16,1 0 0-16,4 0-1 16,4-3 2-16,-5 1-7 15,5-4 12-15,0-1-12 16,0 2 9-16,-8-4-6 16,10-4 3-16,-7-1-3 15,5-2 2-15,4-3 1 16,-4 1-4-16,-4-3 10 15,-4-1-7-15,-5 0 7 0,1-4-12 16,-7 1 7-16,3-4-2 16,-3-1 1-16,2 2 0 15,-1 2-2 1,-3 1 10-16,2 0-17 0,3 3 19 16,-3-1-16-16,-2-1 15 15,3-5-16-15,-3-1 9 16,-2 0-4-16,-4 0 0 15,2 0 0-15,-2 0-3 16,0-10 10-16,7-2-4 16,-7 0 6-16,4 2-12 15,-4 2 8-15,6 4-4 16,-1-2 2-16,-3 2 0 16,-2-3 2-16,4 0 4 0,-4 2 1 15,2-8-6-15,-2 1 9 16,0 0-6-16,0-2 6 15,-4 4-10-15,-4 0-1 16,-4 2 0-16,0 0 3 16,-1-2-7-16,1 0 11 15,-2 0 3-15,1-2-5 16,-3 2-3-16,2-1 4 16,-3-1-6-16,-3 5 1 15,1-2 0-15,-1 4-1 16,-3-4 11-16,-4 2-18 0,7 0 14 15,-7 0-8-15,6-4 11 16,-1 6-14 0,1-8 4-16,-1 1 0 0,1 0 0 15,-2-2 2-15,3 3-8 16,-3-2 15-16,-4 3-12 16,3 0 13-16,-3 2-17 15,-4 2 11-15,-4 2-7 16,4 2 3-16,0 0 0 15,-4 2-1-15,0 0 7 16,0-3-13-16,0 3 14 16,0 0-14-16,0 0 13 15,0 0-13-15,0 0 4 16,0 0-9-16,0 0-4 16,0 0-25-16,7 0-22 0,-7 0-72 15,0 0-105-15,0 0-264 16</inkml:trace>
  <inkml:trace contextRef="#ctx0" brushRef="#br0" timeOffset="10144.15">8393 10233 509 0,'0'0'186'15,"0"0"-76"-15,0 0-27 16,0 0 16-16,0 0-28 16,0 0-20-16,0 0-10 15,0-2 13-15,0 2 22 16,0 0-13-16,6 2-1 15,2 9-24-15,4 1 12 0,3 2-27 16,8 5 16-16,-7 1-4 16,7 2 16-16,-1 4 0 15,-1 0-22-15,-2-4 14 16,-1 3-30-16,-1-6 18 16,1-3-31-16,-5 0 9 15,1-2-5-15,-6-2-4 16,7-2 0-16,-7 0 0 15,0-2-3-15,-3-1 10 16,1-3-14-16,-2-2 15 16,-4-2-16-16,0 0-3 15,0 0 2-15,0 0-19 0,0 0-6 16,0 0-16 0,0 0-64-16,0 0 2 15,0-13-65-15,0 3-19 16,0 0-186-16</inkml:trace>
  <inkml:trace contextRef="#ctx0" brushRef="#br0" timeOffset="10714.09">8376 10181 681 0,'0'0'119'15,"0"0"-64"-15,0 0 10 16,0 0 17-16,0 0-54 16,0 0 20-16,89 12 7 15,-54-9-3-15,-4 1-7 16,4 1 2-16,2-2-4 15,-10 1-27-15,4 1 11 16,-4 0-1-16,-7-1 11 16,-1 3-26-16,-11-4-1 15,2 4-9-15,-1-1 5 16,-9-1-1-16,4 8-1 16,-4 2 30-16,0 8-24 15,0 5 18-15,0-1-17 0,0 2 12 16,0 3-5-16,0-2 7 15,0-2-8-15,0 0 15 16,-4-4 0-16,0-2-22 16,4-4 16-16,-5-2-16 15,5-4 19-15,0 3-29 16,0-3 16-16,0 0-15 16,0-2 3-16,0-3-4 15,0 0 2-15,0-3-7 16,0-2 11-16,0-2-7 15,0 0 1-15,0 0 0 16,0 0-31-16,0 0-29 0,0-2-56 16,0-21-27-1,0 13-150-15,0-4-334 0</inkml:trace>
  <inkml:trace contextRef="#ctx0" brushRef="#br0" timeOffset="15710.57">7121 9745 517 0,'0'0'47'15,"0"0"-42"-15,0 0-1 16,0 0 33-16,0 0 42 0,0 0-5 15,58 18 11-15,-41-18-11 16,-3 0-16-16,5 0-10 16,-3 0-12-16,3 4 17 15,-3 1-32-15,3-2 0 16,4 1-11-16,3-2 16 16,1-2-20-16,4 0 9 15,4 0-7-15,0 0 8 16,3 0 3-16,-3 0-16 15,0 0 8-15,0-2-10 16,2 0 10-16,-2 0-6 16,0 1-3-16,-4-4 2 15,4-1 0-15,2 3 0 16,-2-1 0-16,0 0 14 16,5 1-14-16,-3 3 13 0,-2-2-16 15,0 2 12-15,-4 0-9 16,6 0 1-1,-2 0-4-15,4 0 5 0,-4 0-6 16,3 0 5-16,-3-2-8 16,-4 0 6-16,4 1-1 15,-4-1 5-15,0 0-13 16,6-1 8-16,-6 3-2 16,4-2 0-16,-4 2 2 15,4-2-5-15,-4 0 6 16,2-1-2-16,-2 3 5 15,0 0-9-15,0 0 8 0,-5 0-7 16,5 0 4 0,0 7-1-16,-4 3-1 0,4-4 5 15,-4 1-5-15,4-3 1 16,-4-4 19-16,4 0-19 16,-4 1 16-16,3-1-15 15,1 4 22-15,0 3-4 16,0 0-4-16,-4 3 19 15,0 1-24-15,0-1 9 16,0-5-19-16,-1-1 5 16,1-2 1-16,4 0-7 15,-4-2 1-15,0 2 1 16,0 1-2-16,0 1 1 16,-1-1-7-16,-5 4 12 15,6-3-8-15,-9-3 8 16,9 3-12-16,-4-4 6 0,-2 0 0 15,1 0-1-15,1 0-1 16,0 0-4-16,-1 0 12 16,-1 0-8-16,-2 0 10 15,3 0-15-15,-5-2 13 16,5 0-9-16,-3-1 3 16,-2-6 0-16,5 2-1 15,1-2-3-15,0-3-2 16,-1-2 12-16,3 2-16 15,-2 0 11-15,0 0-7 16,-1 4 3-16,5 2 1 0,4 5 0 16,4 1 2-16,0 0-3 15,-4 0 9-15,-4 0-6 16,-4 0 7-16,3 0-14 16,5 0 11-16,0 0-8 15,0 0 8-15,-4 0-3 16,-8 0-1-16,3 0 1 15,5 0-11-15,-6 0 20 16,2 0-19-16,-5-2 18 16,-1 0-18-16,1 2-1 15,5 0 3-15,-7 0 2 16,7 0 5-16,0 0-7 16,-5 0 14-16,-1 0-15 15,2 0 13-15,-3 0-10 16,3 0 8-16,3 0-7 0,1 0 4 15,-2 0-1-15,5 0-19 16,5 0 16-16,2 0-5 16,-2-5 18-16,0 3-18 15,4 0 5-15,-4-1 2 16,4 3 3-16,3 0-2 16,-3 0-4-16,4 0 5 15,-8 0-2-15,6 0 8 16,-6 0-12-16,0 0 11 15,0 0-14-15,-4 0 13 0,4 0-8 16,-5-3 0-16,5 3 4 16,-4 0 0-16,0 0 3 15,0 0-7-15,4 0 8 16,-4 0-4-16,4 0 2 16,-5 0-4-16,10 0-9 15,-1 0 11-15,10 0 0 16,-2 0-1-16,3 0-3 15,3 0 8-15,-5 0-7 16,5 3 11-16,-6-3-15 16,3 3 9-16,-1-3-4 15,-6 0-1-15,1 0 3 16,-3 0 0-16,-6 0 5 16,4 0-10-16,0 0 10 15,-4 0-10-15,0 0 14 0,-4 0-18 16,-1 0 5-16,-3 0-2 15,0 0 3-15,-7 0-6 16,-1 0 4-16,-7 0-17 16,0 0 13-16,-1 0 11 15,1 0-4-15,0 0-3 16,11 0 3-16,-1 0 2 16,-1 0 0-16,5 0 0 15,5 0 5-15,0 0-9 16,4 0 8-16,4 0-3 15,6-8 6-15,-1 2-11 16,3-2 5-16,2 0-1 0,9 3 0 16,0-4 2-16,3 1-8 15,1 2 12-15,0 0-10 16,-4 0 14-16,-7 0-20 16,7 2 13-16,-1 2-5 15,1-2 2-15,4 4 0 16,0 0-3-16,-5 0 10 15,1 0-12-15,-5 0 10 16,-5 0-10-16,1 0 13 16,-10 0-15-16,0 2 8 15,0 2-1-15,-8 0 0 16,0 0 3-16,-4 2-8 16,-5 2 10-16,-5-2-6 0,-5 2 7 15,2-2-11-15,-6-3 10 16,5 2-7-16,-5-3 2 15,6 0 0-15,-2 2-1 16,1 0 7-16,13 0 0 16,5 0-5-16,4 3 20 15,0-7-15-15,0 3 0 16,6-3-3-16,-2 0-3 16,4 0 0-16,-3 0 2 15,5 0-6-15,-2 0 9 16,-4 0-6-16,2 0 9 15,-6 0-8-15,0 0 6 0,4 0-6 16,-4 0 0 0,4-6 0-16,2-3 1 0,-2 0 7 15,5 1-10-15,5 0 9 16,-6 4-13-16,3 1 13 16,-11 1-9-16,-1-1 4 15,-3 3 1-15,-10-2-3 16,-3 2 3-16,-1 0-8 15,-7 0 10-15,-2 0-4 16,4 0 8-16,-4 0-13 16,0 0 8-16,1 0-6 15,5 0 2-15,-2 2 0 16,0 3-3-16,11 0 10 16,-5-1-13-16,7-1 14 0,-2-3-16 15,3 3 13 1,-1-3-10-16,-2 2 7 0,-1-2-2 15,-1 2 0-15,1 0-4 16,5 0 1-16,-7 2 6 16,7 1-6-16,0 2 0 15,0-2 2-15,-3 2-7 16,7 0 5-16,0-2 3 16,0-3-16-16,4 3 11 15,0-1 5-15,2 0-4 16,2 1 12-16,0-1-18 15,0-1 16-15,6-1-12 16,-6-2 8-16,4 0-3 16,-2 0 1-16,-1 0-2 0,-1 0-4 15,4 0 12-15,-2 0-10 16,-2 0 11-16,0 0-13 16,0 1 9-16,2 5-4 15,-2-3 1-15,5-1 0 16,-3-2-4-16,-2 0 8 15,4 0-12-15,-4 0 12 16,6 0-9-16,-5 0 4 16,5 0-3-16,-2 0 3 15,6 0 1-15,-5 0 0 16,9 0-1-16,-5 0-5 16,1 0 12-16,-2 0-11 0,3 0 13 15,-3 0-16 1,2 0 5-16,1 0 2 0,1 0-7 15,3 0 0-15,-1-5 6 16,5 1-3-16,4 4-1 16,-7-2 12-16,3 1-12 15,0-1 5-15,-1-3-1 16,-3 1-5-16,-3 1 2 16,3-1 0-16,-1-3-16 15,-5 5 21-15,5 0-8 16,-3 0 2-16,-3 2 0 15,6-1 5-15,-3 1-15 0,1-2 12 16,3-3-4-16,-5 1-11 16,-1-1 10-16,1 0-22 15,2-1 17-15,3 0-7 16,-5 2 20-16,3 0-14 16,-3 2 11-16,5 2-6 15,-3 0 9-15,3 0-2 16,-5 0-1-16,-2 0-1 15,3 0 10-15,-3 0-10 16,7-5 11-16,-5 2-12 16,3 1-3-16,1-2 6 15,1 1 1-15,-3 3 0 16,3 0-3-16,-1 0 10 0,1 0-9 16,-3 0 9-1,-1 0-10-15,-3 0-1 16,-2 0 5-16,-2 0-3 0,7 0 4 15,-7 0-1-15,2 0 5 16,-2 0-10-16,-3 5 12 16,-1-3-11-16,2 0 12 15,-2 1-12-15,0-3 6 16,0 5-2-16,-4-1 1 16,6-2 0-16,-6 2-4 15,0-2 10-15,0 1-11 16,0-2 12-16,4 1-14 0,-4 0 10 15,6 0-5 1,-2 0 2-16,0 1 0 0,0-3-1 16,2 3 1-16,-1-1-7 15,3 2 14-15,-2 1-15 16,-2 0 13-16,4 2-13 16,-8-2 9-16,6 1-1 15,-6-2 0-15,-4 3-6 16,8-4 3-16,-4-1 6 15,4 3-8-15,0-3 12 16,-4 1-14-16,10 4 7 16,-1-2-2-16,1 4-1 15,-2-4 3-15,7 3-2 16,-3-3 9-16,-2-1-15 16,3-3 16-16,-3-1-15 0,2 0 12 15,-4 2-10 1,3-2 3-16,-3 2 1 0,2 1-1 15,-2-1 2-15,3 2-4 16,-3-1 9-16,-4 2-7 16,6 1 8-16,-2-1-12 15,-4 2 9-15,7-1-4 16,-3 2 1-16,-4-2 0 16,6 0-1-16,-2-2 5 15,-3-2-9-15,5 0 10 16,-2-1-10-16,2-1 14 15,3 3-16-15,5-1 7 0,-1 2 0 16,1 2 0-16,-3-1 2 16,-3 2-8-16,2-2 12 15,-1-3-12 1,1 1 12-16,0-3-12 0,-5 0-1 16,-1 0 5-16,6 0 1 15,-1 0 1-15,5 0-1 16,1 0 6-16,-7 0-11 15,2 0 12-15,1 0-10 16,-3 2 10-16,2-2-11 16,-5 0 7-16,-1 0-2 15,2 0 0-15,-2 0 0 16,3 0-4-16,-3 0 8 16,-4 0-5-16,2 0 9 15,-2 0-16-15,0 2 11 0,0-2-4 16,2 0 1-16,3 0 0 15,-9 0-2-15,4 0 10 16,-4 0-13-16,0 0 12 16,-5 0-13-16,1 0 13 15,4 0-10-15,-4 0 6 16,10 0-3-16,-6 0 0 16,4 0 4-16,4 0-7 15,3 0 6-15,1 0 2 16,2 0 0-16,5 0-6 15,-3 0 4-15,-1 0-3 16,-7 0 0-16,6 0 0 0,-5-2-2 16,5-3 8-1,-2 3-6-15,3-1 5 0,-3-1-4 16,7 2 5-16,3-1-1 16,-3 3-3-16,-3 0 3 15,7 0 1-15,-5 0-3 16,-3 0-2-16,1 0 2 15,-5 0 1-15,1 0 3 16,2 0-9-16,-5 0 7 16,5 0-4-16,-6 0 2 15,2 0-2-15,-1-1 2 16,-5 1 0-16,6 0 11 16,-2 0-14-16,-4 0 15 0,2 0-13 15,-6 0 7-15,4 0-5 16,-4 0 10-16,4 0 6 15,-4 0-20 1,0 0 16-16,0 0-9 0,2 0 18 16,-2 0-22-16,0 0 18 15,4 0-18-15,0 0 7 16,1 0-3-16,-3 0 0 16,-3 0 14-16,6 6-21 15,-10-2 18-15,5 1-15 16,-4 2 9-16,-4-2-7 15,-7 0 8-15,-1 1-13 16,-11-2 5-16,4 0-1 16,-8 0 2-16,4 0 2 0,-4-2-7 15,0 1 15-15,0-3-13 16,0 0 16-16,0 0-16 16,7 0 13-16,-7 0-10 15,0 0-2-15,0 0-4 16,0 0 11-16,0 0-19 15,0 0 10-15,0 0-4 16,0 0-27-16,0 0-1 16,0 0-52-16,0-5-98 15,0 1-82-15</inkml:trace>
  <inkml:trace contextRef="#ctx0" brushRef="#br0" timeOffset="17407.55">25009 7572 746 0,'0'0'102'0,"0"0"-69"16,0 0 24-16,0 0 7 15,0 0 13-15,0 0-21 16,-139 22-3-16,100-46-17 15,-2-5 10-15,-2-6 1 16,-7-10 12-16,-4-5-17 0,1-12-22 16,-13-12 3-1,0-11-19-15,-7-13 11 0,-1-8-15 16,-10-10 5-16,3-9 2 16,-4-9-7-16,5-12 0 15,-1-12 6-15,11-11-6 16,17-8 3-16,7-14 1 15,15-8-3-15,15-9 10 16,5-14-6-16,11-5-2 16,0-5-2-16,23-1 3 15,27-1 1-15,12 7-4 16,14 10 16-16,13 5-8 16,8 13 17-16,10 13-20 15,9 11 8-15,3 21-9 16,-3 24 9-16,-9 25-6 0,-10 23 0 15,-16 26-5-15,-15 19 3 16,-17 14-12-16,-14 13 12 16,-8 6-5-16,-4 2 1 15,-9 2 2-15,-1 0-2 16,-9 0-4-16,0 0 1 16,2 0-13-16,-6 0-16 15,4 0-86-15,0 13-26 16,-4-6-102-16,0 1-176 15</inkml:trace>
  <inkml:trace contextRef="#ctx0" brushRef="#br0" timeOffset="18488.04">25120 2273 451 0,'0'0'162'0,"0"0"-85"16,0 0 25-16,0 0-3 16,0 0-32-16,0 0-6 15,0-31 23-15,0 57 3 16,0 11-3-16,12 9-8 15,-1 5-32-15,-3-1-5 16,0-4-25-16,-4-7 5 16,7-13-11-16,-7-13 4 15,-4-6-12-15,0-7-3 16,0 0 0-16,0 0-1 16,0-23 4-16,0-11 14 0,0-6-2 15,0-4-9 1,-4-2-2-16,-11 1-1 15,3-4 4-15,-7 3-4 16,-3 5 3-16,9 10-6 0,-1 11 7 16,6 6-3-16,-1 9 4 15,5 1 1-15,4 4-5 16,0 0 10-16,0 0-5 16,0 0-5-16,0 0 3 15,0 0-3-15,0 0 22 16,0 0-10-16,0 0 1 15,0 0-7-15,0 0 1 0,0 0 9 16,17 0 5 0,5 11 2-16,5 1-15 15,4 4 11-15,4 2-11 0,6-1 9 16,-1 3-17-16,1-3 10 16,6 1-11-16,-5 0 3 15,-7 1-2-15,0 2 3 16,-8-3-5-16,-9-1 5 15,-5-4 2-15,-9 3-1 16,2-2 3-16,-6 1-2 16,0 10 13-16,0-1-8 15,-27 4 3-15,0 2-7 16,-10 2-6-16,-2 3 12 16,0 1-13-16,-7-3 10 15,7-3-7-15,8-5 4 0,4-9-7 16,9-6 7-16,10-6-2 15,3-4-3-15,5 0-4 16,0 0-12-16,0 0-4 16,0 0-40-16,13 0-25 15,5-9-79-15,-1 2-62 16,-13 3-61-16,2 1-282 16</inkml:trace>
  <inkml:trace contextRef="#ctx0" brushRef="#br0" timeOffset="20525.64">25244 2319 539 0,'0'0'54'16,"0"0"-54"-16,0 0-102 15,0 0-193-15</inkml:trace>
  <inkml:trace contextRef="#ctx0" brushRef="#br0" timeOffset="21434.91">25467 2377 471 0</inkml:trace>
  <inkml:trace contextRef="#ctx0" brushRef="#br0" timeOffset="21559.52">25467 2377 471 0,'62'32'122'0,"-62"-11"-74"0,0-1 15 0,0 0 10 0,0-4-34 0,0-4-31 0,0-4-8 16,0-1 6-16,0-7-6 15,0 0-15-15,0 0-55 16,0-11-22-16,0-7 12 15,-4 1 0-15,-5-4-41 16,5 10-16-16,-2 4-79 16</inkml:trace>
  <inkml:trace contextRef="#ctx0" brushRef="#br0" timeOffset="21735.97">25479 2386 90 0,'0'0'233'0,"0"0"-114"0,0 0-57 16,0 0 21-16,-8 102-8 15,8-67-24-15,0-7-17 16,0-10-26-16,0-6 13 15,0-12-8-15,0 0-13 16,0 0-18-16,0-15 17 16,0-9-17-16,0 0-58 15,0-1-44-15,0-1 3 16,0 17-29-16,0 3-69 16</inkml:trace>
  <inkml:trace contextRef="#ctx0" brushRef="#br0" timeOffset="23659.73">25479 2386 169 0,'-43'56'209'0,"39"-24"-118"0,4 0-10 15,-4 1-16 1,-3-3-7-16,7-4-16 0,-4-8-32 16,4-9-2-16,0-9-6 15,-4 0-4-15,4-1-29 16,0-23 13-16,-4-4-27 16,0-2-28-16,0 1 2 15,0 1-24-15,-7 4 6 16,3 4-1-16,0 6 72 15,-3 8 18-15,7 6 64 16,0 3 69-16,4 22-41 16,0 8-9-16,0 2-29 0,0 2 4 15,0-7-19 1,0-6-14-16,0-8-9 0,0-15 20 16,0-1 11-16,0 0-40 15,0-13-4-15,-4-18 3 16,4-5-6-16,0-2-19 15,-4 1-43-15,0 5 12 16,-2 1-1-16,-3 7 28 16,5 10 8-16,0 8 15 15,0 6 6-15,-2 0 42 16,6 10-2-16,0 20-4 16,0 5-21-16,0 6 21 15,0-4-10-15,0-6-11 0,0-11-8 16,0-11 2-16,0-8 5 15,0-1-20-15,0-3 1 16,0-24-1-16,0-13 16 16,0-2-16-16,-8-2-1 15,-1 2-11-15,-5 4 6 16,1 5-1-16,-1 4 1 16,2 7 6-16,7 14 0 15,-5 8 2-15,6 0 10 16,4 1 5-16,0 22 4 15,0 3-9-15,4 2-11 16,15-1 1-16,-5-6-2 16,3-9-1-16,-9-7-3 0,6-5-13 15,-5 0 10-15,-9 0-8 16,0-15 12-16,0-1 0 16,0-2-25-16,0 2 9 15,-9-1 9-15,-5 2 5 16,2 3-7-16,-1 0 11 15,3 8 2-15,6 1 1 16,0 3-1-16,4 0-1 16,0 0 8-16,4 10-2 15,23 12 14-15,8 4-8 16,6-3 9-16,-6-5-9 16,4-6 11-16,-8-2-20 0,-4-6 10 15,-8-2-10 1,-11-2 10-16,-4 0-10 0,-4 0-1 15,0 0 13-15,0 0 5 16,-17-6-13-16,-5-6-5 16,-1 5-4-16,0 0 4 15,-1 2-4-15,-3 2 3 16,4-1-1-16,0 0 0 16,1 4-5-16,13 0 5 15,5 0-6-15,4 0 4 16,0 0-13-16,0 2 13 15,23 10 4-15,4 2-1 16,-2 2 6-16,-3-4-5 16,-3-2 7-16,-11-2-9 0,0-6 6 15,-8-2-4-15,0 0 1 16,0 0 1-16,0 0 12 16,-16 0-11-16,-7-7-4 15,-4-2-1-15,5-2-6 16,-5-1-1-16,10 1-9 15,3 1 3-15,6 8-14 16,8 2 17-16,0 0 5 16,0 9 0-16,18 24 5 15,3 11 17-15,6 6 2 16,-9 2-11-16,-5-4 16 16,-7-7-15-16,-2-9 11 15,-4-15-1-15,0-5 8 0,0-12-15 16,0 0 2-16,0 0-14 15,-4-10-18-15,-7-15 2 16,3-10-19-16,0-2-29 16,-2 0-20-16,-7-1-31 15,7 4-75-15,2 13-20 16,3 12 144-16,5 9 66 16,0 2 60-16,0 26 7 15,0 9 24-15,0 1-3 16,5-1 4-16,-1-1-13 15,-4-7-24-15,4-7-10 16,-4-10-9-16,0-8 2 0,0-4-26 16,0 0-9-16,0-14 0 15,0-17-6-15,0-1-46 16,-4-4-51 0,-9 2 20-16,3-2-35 0,-7 2-32 15,3 6 32-15,6 12-18 16,-1 14 133-16,5 2 24 15,4 14 115-15,0 20-17 16,0 4 6-16,0 0-34 16,0 0-22-16,0-4-14 15,0-3-22-15,0-13-19 16,0-9 14-16,0-9-4 16,0 0-6-16,0 0-21 15,0-18-6-15,-6-10-1 16,6-6-8-16,-4 3-27 0,0-1-5 15,0-1-19-15,0 9-40 16,4 2 9-16,0 12 61 16,0 10 36-16,0 0 0 15,0 29 76-15,0 8 14 16,0 10 8-16,4-1-38 16,4 4-13-16,2-6 4 15,-6-9-14-15,1-16 1 16,-1-9-12-16,0-10-6 15,-4 0-20-15,4-4-5 16,-4-21 5-16,0-12-4 16,0-4-22-16,0 2-23 0,0 1 8 15,0 1-26 1,-4 5-34-16,-4 11-62 0,8 12 61 16,-5 9 102-16,5 0 67 15,0 29 12-15,0 10 17 16,0 4-7-16,0-4-37 15,0 0 5-15,5-11-25 16,-5-6 6-16,4-10-25 16,-4-9-3-16,4-3-10 15,-4 0-6-15,0-15-16 16,0-16 19-16,0-2-27 16,0 3-38-16,0-2-5 15,4 4-29-15,2 5-79 0,-2 9-23 16,0 14 47-16,-4 0-140 15</inkml:trace>
  <inkml:trace contextRef="#ctx0" brushRef="#br0" timeOffset="25953.36">25116 7511 59 0,'0'0'592'0,"0"0"-464"15,-4 107-83-15,-7-73 36 0,-1-6-32 16,8-8-8 0,-2-10-30-16,2-10 26 15,4 0-23-15,0 0 1 0,0-14-1 16,0-14-2-16,0-8-6 15,0-9-3-15,10 1 4 16,-2 3-7-16,5 3 10 16,1 11-7-16,-10 11 24 15,0 10 9-15,0 6 5 16,-4 0 28-16,0 18 3 16,0 13-35-16,0 8-20 15,0 8 13-15,-8-3-24 16,0 0 8-16,-2-5-12 15,5-13 2-15,1-9-2 0,0-11-1 16,4-6-2 0,0 0-4-16,0-2-2 0,0-24 4 15,0-10-3-15,0-8 6 16,4-4 0-16,0 2-3 16,7 3 3-16,-3 9 0 15,0 8 3-15,-4 11-9 16,1 8 12-16,1 7-9 15,-6 0 11-15,0 4 3 16,0 25 12-16,0 9-10 16,0 7-4-16,0 5-5 15,-6 0 5-15,-3-5-5 16,1-7 0-16,0-8 0 0,2-14-5 16,1-8 5-1,1-8-8-15,4 0 0 0,0-6-1 16,0-25 1-16,0-6 5 15,0-9-8-15,0-3 14 16,0 4-14-16,0 4-2 16,0 9 7-16,4 14-5 15,1 12 4-15,1 6 3 16,-6 0 0-16,0 16 8 16,0 19 6-16,0 6 7 15,0 4-17-15,0-1 6 16,0-4-5-16,0-4-9 15,0-10 4-15,0-10-10 0,0-12-35 16,0-4-83 0,0 0-131-16,0-8-337 0</inkml:trace>
  <inkml:trace contextRef="#ctx0" brushRef="#br0" timeOffset="29089.44">26565 2336 545 0,'0'0'159'15,"0"0"-59"-15,0 0 34 16,0 0-46-16,0 0 1 15,0 0-12-15,0 0-19 16,0 50-4-16,0-50-6 16,0 0-4-16,0 0-14 0,10-16 18 15,6-20 12-15,7-20-9 16,4-12-21-16,0-4-8 16,0-3-13-16,-5 3 1 15,1 2-8-15,-7 8 2 16,-1 5-4-16,-7 13 2 15,-8 17 0-15,0 13 1 16,0 11 1-16,0 3 9 16,0 0 27-16,0 3-13 15,4 24-19-15,11 13 9 16,5 11-13-16,18 3-4 16,5 4 3-16,6-3-3 15,5 0 5-15,-11-3-8 16,-5-6 7-16,-3-3-2 15,-19-10-2-15,-1 0 1 0,-15-8 2 16,0-9-2-16,-9 3 31 16,-28-9-4-16,-10 4 3 15,-11-2-10-15,0-2-4 16,-10 2 5-16,10-5-9 16,5-2 2-16,9 3-15 15,13-6 7-15,9 0-4 16,17 1-6-16,1-3 3 15,4 3-4-15,0-1-23 16,0 0-26-16,4 3-38 0,13-5-70 16,10 0-69-1,-13 0-157-15,-1 0-343 0</inkml:trace>
  <inkml:trace contextRef="#ctx0" brushRef="#br0" timeOffset="29418.45">27229 1673 1065 0,'0'0'138'0,"0"0"5"0,8 129 15 15,1-59-26-15,1 5-34 16,-2 1-26-16,5-2-22 16,-3-4-7-16,2-2-21 15,3-7-6-15,-7-9-14 16,4-6-1-16,7-10-2 16,-11-11-4-16,2-10-20 15,-1-9-33-15,-9-6-41 16,4 0-88-16,-4 0-105 15,0-16-103-15</inkml:trace>
  <inkml:trace contextRef="#ctx0" brushRef="#br0" timeOffset="29832.5">27167 2173 974 0,'0'0'181'16,"0"0"-40"-16,0 0-48 16,0 0-24-16,0 0-23 15,0 0 47 1,62-16-3-16,-14 14-25 0,9 0-24 16,1 2-13-16,-4 0-7 15,-5 0-21-15,-10 0 6 0,-6 0-3 16,-12 0 14-16,-2 0-7 15,-11 0-10-15,-4 0 8 16,-4 0-2-16,0 0 13 16,0 9-11-16,0 2 15 15,0 7-13-15,0 3-1 16,0 2-2-16,0 8-5 16,0 1 2-16,0-2 0 15,0-2-8-15,10-8 10 16,-5-2-10-16,-1-6 4 15,0-6-5-15,-4-4-16 16,4-2-35-16,-4 0-54 0,0 0-70 16,0-2-106-1,0-12-152-15</inkml:trace>
  <inkml:trace contextRef="#ctx0" brushRef="#br0" timeOffset="30140.91">27514 1925 832 0,'0'0'215'0,"0"0"-126"16,0 0 47-16,0 0-37 0,0 0-38 15,0 0-35-15,53-2 16 16,-48-23-5-16,-5 4-7 15,0-1 0-15,0 2-4 16,-19 6 10-16,0 6-12 16,-1 4-10-16,1 4-12 15,11 0 0-15,-2 0-2 16,10 17-3-16,0 9-25 16,0 3-66-16,18 0-50 15,-10-18-167-15,7-2-444 16</inkml:trace>
  <inkml:trace contextRef="#ctx0" brushRef="#br0" timeOffset="30537.46">27811 2115 862 0,'0'0'166'0,"0"0"-2"16,0 0 20-16,0 0-59 15,0 0-37-15,0 0-10 16,39 132-7-16,-16-87-1 16,4-6-28-16,0-2-2 15,-1-17-22-15,-3-8-4 0,4-12-13 16,-4 0-1-16,-7-8-1 15,-1-24 1-15,-3-9 1 16,-8-7 0-16,0 1 9 16,-4-1-10-16,0 7-7 15,0 10-28-15,0 8 6 16,0 15-17-16,0 8 10 16,0 0-16-16,0 8-69 15,0 20-56-15,0 4-14 16,19 0 6-16,-11-20-97 15,-2-1-124-15</inkml:trace>
  <inkml:trace contextRef="#ctx0" brushRef="#br0" timeOffset="30791.88">28203 2324 220 0,'0'0'396'0,"0"0"-121"0,0 0-102 16,0 0 10-16,120 80-29 16,-85-80-43-16,-4 0-30 15,0 0-5-15,-9-15-9 16,1-16-13-16,-10-10-12 15,-3 0-18-15,-10-1 2 16,0-1-19-16,-4 11 6 16,-23 6-8-16,-4 8 6 15,-6 10 1-15,-2 7 2 16,3 1-13-16,-1 12 2 16,13 22-6-16,5 10-9 0,11 9-14 15,8 3-47-15,0 2-59 16,0 0-98-1,12-41-122-15,-4 0-278 16</inkml:trace>
  <inkml:trace contextRef="#ctx0" brushRef="#br0" timeOffset="31747.8">26649 2941 672 0,'0'0'215'0,"0"0"-71"16,0 0 17-16,-12 114-4 16,12-53-26-16,0 11 3 15,8 4-34-15,6 5-11 16,-1-5-26-16,1-4-15 15,-1-8-32-15,1-8-7 0,-6-10-9 16,1-9-1 0,1-12-9-16,-6-11-27 15,0-10-23-15,-4-4-65 0,0-4-47 16,0-25-94-16,0 7-15 16,0-5-325-16</inkml:trace>
  <inkml:trace contextRef="#ctx0" brushRef="#br0" timeOffset="32059.89">26428 2996 759 0,'0'0'213'0,"0"0"-111"15,0 0-43-15,0 0 47 0,75-125-17 16,-7 103-27-16,6 10-18 15,2 12-21-15,-14 0 1 16,-12 5 4 0,-11 24 14-16,-20 9 8 0,-15 11 28 15,-4 5-12-15,-13 1-18 16,-24 5-16-16,-10-2-7 16,-11-3-14-16,4-4-11 15,-3-9-1-15,7-8-22 16,11-6-21-16,12-6-48 15,13-7-51-15,14-5-99 16,0-10-129-16,8 0-429 0</inkml:trace>
  <inkml:trace contextRef="#ctx0" brushRef="#br0" timeOffset="32472.01">27068 3337 932 0,'0'0'158'0,"0"0"-27"15,0 0 8-15,0 0-38 16,0 0-32-16,0 0-2 16,-107 88 15-16,72-51-29 0,4 3 12 15,8 4-21-15,7-3-11 16,9-3-10-16,7-8-13 15,0-9-10-15,19-13-3 16,16-8 3-16,6 0-17 16,3-29 10-16,-3-11-28 15,-6-2-14-15,-4 0-11 16,-13 10 8-16,-5 12 4 16,-9 9 40-16,0 11 8 15,2 0 12-15,-2 29 34 16,5 8 7-16,-5 6 6 15,0-2-29-15,2-6-2 16,2-4-24-16,1-12-4 16,-1-6-11-16,2-13-99 0,-2 0-101 15,-8-10-223-15,5-11-513 16</inkml:trace>
  <inkml:trace contextRef="#ctx0" brushRef="#br0" timeOffset="32841.78">27460 3252 1125 0,'0'0'163'16,"0"0"-58"-16,0 0 6 15,0 0-34-15,0 0-29 0,-72 120-22 16,68-100 1-16,4-2-15 15,0-1-10-15,8-3-2 16,19-4-4-16,10-2-1 16,-2-2 6-16,-4 0-3 15,-4-1 4-15,-4 7 0 16,-15 2 2-16,-8 5 40 16,0 3 28-16,0 2-11 15,-13-2-13-15,-9 1-20 16,-1-8-11-16,9-4-14 15,1-8-3-15,9-3-5 16,0 0-35-16,4 0-62 16,0-10-121-16,0-17-18 0,4 8-126 15,8 0-412-15</inkml:trace>
  <inkml:trace contextRef="#ctx0" brushRef="#br0" timeOffset="33289.43">27638 3230 649 0,'0'0'390'16,"0"0"-215"-16,0 0 1 16,0 0-55-16,0 0-26 15,-54 119-36-15,54-89-23 16,23-4-12-16,8-8-23 16,4-4 1-16,2-6 4 0,-6 0-3 15,-4 2-2 1,-11 0 2-16,-8 8-1 0,-8 4 13 15,0 4 36-15,0 6-6 16,-12-4-2-16,-7-3-18 16,3-8-6-16,-3-5-18 15,15-8 0-15,0-4-1 16,4 0-19-16,0-2-30 16,4-24-1-16,23-6 19 15,4 1-4-15,4-1 13 16,0 5 6-16,11 5 14 15,-7 12 4-15,2 8 1 16,-6 2 8-16,-8 3 18 16,-4 21 9-16,-11 10 6 0,-2-2-3 15,-6-3-5-15,-4-6-5 16,0-3-27-16,0-10-4 16,0-8-4-16,0-2-39 15,0 0-59-15,0-21-145 16,-4-16-14-16,-6 16-89 15,6-4-462-15</inkml:trace>
  <inkml:trace contextRef="#ctx0" brushRef="#br0" timeOffset="33420.74">27945 3118 738 0,'0'0'396'0,"0"0"-313"15,0 0-63-15,0 0 19 0,0 0-39 16,0 0-80-1,31 14-174-15,-27-7-452 0</inkml:trace>
  <inkml:trace contextRef="#ctx0" brushRef="#br0" timeOffset="33701.17">28176 3387 587 0,'0'0'480'15,"0"0"-361"-15,27 124 29 16,-10-80 1-16,5 0-36 0,1-4-35 16,4-9 6-1,-5-12-26-15,-1-9-17 0,6-10-13 16,-8 0-9-16,-1-11-14 16,-1-20 13-16,-7-8-9 15,-2-2-4-15,-8 1-5 16,0 2-25-16,0 10-47 15,0 10-51-15,0 7-47 16,0 11-24-16,4 0-59 16,0 7-88-16,1 7 2 15</inkml:trace>
  <inkml:trace contextRef="#ctx0" brushRef="#br0" timeOffset="33951.11">28541 3624 744 0,'0'0'225'16,"0"0"-65"-16,0 0 40 0,0 0-58 15,143 38-34-15,-108-41-30 16,-4-18 1-16,-4-8-28 16,-11-5-14-16,-1-2-20 15,-11-3 4-15,-4 6-17 16,0 5 3-16,-8 7-5 16,-19 10-1-16,-4 4 9 15,-10 7-7-15,5 5-3 16,1 22-7-16,4 14-6 15,13 6-11-15,10 2-21 0,8 0-68 16,0 0-93 0,0-32-171-16,0-2-727 0</inkml:trace>
  <inkml:trace contextRef="#ctx0" brushRef="#br0" timeOffset="35031.71">26672 4247 797 0,'0'0'172'15,"0"0"-61"-15,0 0 52 0,0 0-61 16,0 0-22-16,4 146 1 15,10-73-1-15,3 3-10 16,6 0-4-16,-5 0-14 16,-1-4-28-16,-3-10-1 15,-1-8-20-15,-3-11-1 16,-2-15-2-16,-4-6-16 16,-4-14-31-16,0-6-70 15,0-2-37-15,0-10-90 16,0-12-102-16,0-1-330 15</inkml:trace>
  <inkml:trace contextRef="#ctx0" brushRef="#br0" timeOffset="35321.4">26422 4400 772 0,'0'0'167'0,"0"0"-63"15,-47-116 10-15,47 87-13 16,16-5-33-16,38-2-10 15,14 4-12-15,17 6-5 16,-7 9-28-16,2 17-4 16,-11 0-6-16,-18 24 21 15,-14 17 25-15,-20 10 16 16,-17 12 11-16,0 5-25 16,-23 2 6-16,-20-5-31 15,-11-7 4-15,-4-8-27 16,1-10-3-16,3-9-3 15,4-11-20-15,19-8-38 0,15-7-62 16,16-3-42-16,0-2-155 16,4 0-269-16</inkml:trace>
  <inkml:trace contextRef="#ctx0" brushRef="#br0" timeOffset="35714.05">27144 4593 834 0,'0'0'186'0,"0"0"-46"15,0 0-21-15,0 0-22 16,0 0-46-16,-134 78 0 16,107-46-9-16,5 3 4 15,9 5-11-15,13 5-12 16,0-5 5-16,0-8-22 15,31-11 3-15,4-14-4 16,7-7-9-16,1-2 5 16,-2-30-2-16,-1-4-2 15,-10-5-30-15,-11 7-17 16,-7 5 18-16,-12 9 7 16,0 8 25-16,0 12 3 15,0 0 9-15,0 13 29 0,0 18-27 16,0 4 7-16,0 2-2 15,0-3-4-15,0-9-13 16,0-6-2-16,9-7-31 16,5-12-78-16,-10 0-103 15,-4-2-255-15</inkml:trace>
  <inkml:trace contextRef="#ctx0" brushRef="#br0" timeOffset="35929.68">27442 4311 779 0,'0'0'354'0,"0"0"-197"0,22 123-13 16,-13-53 0-16,1 0-46 16,-2 1-42-16,0-4-39 15,7-4-12-15,-11-14-5 16,4-13-33-16,0-10-53 15,-1-16-69-15,-7-10-73 16,0 0-157-16</inkml:trace>
  <inkml:trace contextRef="#ctx0" brushRef="#br0" timeOffset="36659.01">27450 4636 1073 0,'0'0'152'0,"0"0"-66"16,0 0 19-16,0 0-46 16,0 0-13-16,0 0-36 15,142 81 9-15,-100-84-15 16,-3-5-2-16,-2 8 0 16,-12 0-2-16,1 0 6 15,-3 16 2-15,-8 14 32 16,-3 6 4-16,-8 4 13 15,0 0-15-15,-4-1-7 0,0-7-10 16,0-14-11 0,0-8 2-16,0-8-12 0,0-2 1 15,0 0-5 1,0-4-2-16,0-19-26 0,0-6 22 16,6-2-10-16,11 4-7 15,1 3 4-15,5 5 8 16,-2 9 9-16,6 8 4 15,4 2 3-15,-5 0 10 16,1 7 10-16,-4 10 11 16,-4 4-12-16,-7 2 5 15,2 0-3-15,-10-3-6 16,1-1-15-16,-1-4 4 16,0-3-7-16,-4-2 1 15,4-6-3-15,-4-2 0 0,0-2-19 16,0 0-15-16,0 0-31 15,0 0-42-15,0-16-87 16,0-11 0-16,0-4 15 16,0-3-33-16,6 0 44 15,7 3 166-15,-1 6 2 16,2 4 10-16,-5 5 38 16,1 4 67-16,-6 6 2 15,0 3 3-15,4 3-19 16,1 0 29-16,1 5-19 15,2 15 1-15,3 8-27 16,-7 4-16-16,0 2-18 16,3 1 1-16,-7-6-15 15,-4-2-22-15,0-5-2 0,0-6-12 16,0-8-2 0,0-5-4-16,0-3-23 0,0 0-64 15,0 0-87-15,0-17-70 16,0 0-76-16,-4-2-239 15</inkml:trace>
  <inkml:trace contextRef="#ctx0" brushRef="#br0" timeOffset="36787.01">28141 4507 916 0,'0'0'229'0,"0"0"-122"15,0 0-42-15,0 0-65 16,0 0-19-16,0 0-182 0,8 63-450 15</inkml:trace>
  <inkml:trace contextRef="#ctx0" brushRef="#br0" timeOffset="37317.33">28416 4819 1041 0,'0'0'152'16,"0"0"-52"-16,49 131 14 0,-41-90-10 15,3-7-41-15,-3-13-16 16,-4-10-35-16,-4-9-12 16,4-2-1-16,0-4-32 15,3-28 13-15,-3-6 2 16,-4-8-10-16,4 2-6 15,4 5 31-15,0 9-3 16,3 9 2-16,-7 12 8 16,8 9 11-16,3 0 22 15,-3 14 50-15,7 18 6 16,-11 5-19-16,2-2-5 16,-2-4-30-16,-4-9-2 15,1-6-26-15,-1-11-10 0,-4-5-1 16,0 0-12-1,0-7-28-15,6-21 6 0,2-9 27 16,-4 0-35-16,9 3 31 16,1 5-25-16,-1 13 27 15,1 11 6-15,-2 5 3 16,7 7 11-16,-1 22 39 16,-1 8-1-16,-9 2-9 15,7 1 4-15,-3 1-27 16,-2-9-6-16,3 1-11 15,-9-7-17-15,6-10-78 16,-6-10-70-16,-4-6-117 0,0 0-158 16</inkml:trace>
  <inkml:trace contextRef="#ctx0" brushRef="#br0" timeOffset="37463.39">28936 4993 975 0,'0'0'281'0,"0"0"-196"15,0 0 12-15,0 0 4 16,0 0-80-16,0 0-21 16,59 36-40-16,-46-36-193 15,10 0-139-15</inkml:trace>
  <inkml:trace contextRef="#ctx0" brushRef="#br0" timeOffset="38338.39">29243 4259 508 0,'0'0'214'16,"0"0"-56"-16,0 0-8 15,0 0 13-15,0 0-38 16,0 0-11-16,0 0 0 16,31 171-11-16,-4-92 6 15,-4 8-43-15,-11-1 1 16,2-4-22-16,-5-4-18 16,-5-13-15-16,6-22-11 15,-10-14 0-15,4-17 3 16,-4-12-8-16,4 0-4 15,11 0-16-15,5-6-9 16,18-14 33-16,13-3 6 0,13 4-5 16,-2 9 2-16,0 8-1 15,-4 2 10-15,-13 0-9 16,-10 5 14 0,-12 9-14-16,-7-9 8 0,-11-3-10 15,-1-2 3-15,2 0-4 16,-6-7-8-16,0-27 4 15,0-6 3-15,0-2 1 16,0 3-29-16,0 4-19 16,0 12 9-16,0 11 21 15,0 7 15-15,0 5 3 16,0 0 5-16,0 26 19 16,12 6 36-16,3 8-16 0,-7 0-3 15,4-1-17-15,-5-7 0 16,-3-9-24-16,0-6 0 15,-4-11 0-15,0-4-14 16,0-2-37-16,0-7-85 16,-4-25-196-16,-7 10-42 15,3-2-429-15</inkml:trace>
  <inkml:trace contextRef="#ctx0" brushRef="#br0" timeOffset="38475.37">29817 4416 1216 0,'0'0'120'0,"0"0"-64"16,0 0 15-16,0 0-71 0,0 0 0 15,0 0-151-15,27 98-203 16</inkml:trace>
  <inkml:trace contextRef="#ctx0" brushRef="#br0" timeOffset="38802.37">30097 4884 1060 0,'0'0'149'16,"0"0"-41"-16,89 111 47 15,-48-99-41-15,3-12-30 0,1 0-24 16,-6-22-22-16,-4-21-9 15,-8-8-4-15,-12-7-14 16,-11 0-9-16,-4 5 1 16,0 5 5-16,-27 10-3 15,-8 10-1-15,-6 10 1 16,6 15-1-16,-5 3 17 16,9 17 3-16,5 24-12 15,3 8-2-15,15 3-10 16,8 0-26-16,0-1-60 15,0-8-85-15,0-32-155 16,8-5-352-16</inkml:trace>
  <inkml:trace contextRef="#ctx0" brushRef="#br0" timeOffset="39355.91">30306 4826 433 0,'0'0'348'16,"0"0"-282"-16,0 0-6 0,0 0 67 16,0 0-13-16,0 0-8 15,45-2-11 1,-36 2-4-16,1 4-20 16,6 6 12-16,3 7-12 0,4 5 3 15,8 4-2-15,0 1 0 16,4-2-9-16,0-5-30 15,2-10-6-15,-6-10-27 16,0 0 0-16,-4-14-12 16,-1-25-31-16,-9-9-75 15,-3-5-149-15,-14 29-157 16,0 5-553-16</inkml:trace>
  <inkml:trace contextRef="#ctx0" brushRef="#br0" timeOffset="43602.43">25801 2135 794 0,'0'0'68'0,"0"0"18"0,0 0-7 16,0 0-9-16,-41-114 2 16,33 54-27-16,3-8 18 15,-3-4-37-15,2-3 3 16,-2 5-15-16,4 7 2 16,-5 12-4-16,-1 9 0 15,6 10 14-15,0 9 3 16,0 9 6-16,-1 9-13 15,5 3 7-15,0 2-10 16,0 0 3-16,0 0-17 0,0 0 0 16,0 0 3-16,0 0-6 15,0 0-4-15,0 0-4 16,0 0 2-16,21 0 6 16,6 0-5-16,14-3 6 15,3-3-3-15,13 1 1 16,16-6-1-16,1-3 0 15,6-3 1-15,-3-3-7 16,3 1 15-16,-6 1-14 16,-5 4 13-16,-3 4-10 15,0 6 4-15,2 4-2 16,-2 0 0-16,0 0 2 16,2 0-5-16,-2 0 7 15,0 0-5-15,2 0 5 0,-6-5-8 16,4-12-2-16,-4 0-2 15,-4 0 3-15,6 1 5 16,-2 2 0-16,-5 3 4 16,5 2-7-16,0 3 6 15,0 0-6-15,6 4 6 16,6 2-5-16,3 0 2 16,3 0 0-16,1 0 0 15,-7 0-1-15,7 0-2 16,-5 4 6-16,-2-2-3 15,-2 0 5-15,-10-2-9 16,0 0 7-16,6 0-4 16,-6 3 2-16,0 0 0 0,-4 1 5 15,4 1-5 1,0 0 7-16,6-3-7 0,2-2 9 16,2 0-7-16,-2 0 1 15,3-12 0-15,1-4-2 16,-2-2-2-16,-2-4 2 15,2-2-6-15,-5 0 8 16,-10 1-3-16,1 4 3 16,-13 1-7-16,-5 4 5 15,-9 4-4-15,-9 3 4 16,-9 3-2-16,-3 4 0 16,-6 0 2-16,0 0-5 0,0 0 6 15,5 0-5-15,1 8 7 16,-2 10-1-16,1 0-1 15,1 0-2-15,-2 5-1 16,0 0-1-16,3 2-1 16,-7 3 3-16,4 0-2 15,-8 4 2-15,4 4-1 16,0 3 3-16,2 5-3 16,3 2 0-16,-5 4 0 15,0 4-1-15,0 0 5 16,2 6-6-16,-2 2 4 15,5 4-3-15,-1 5 4 16,2 3-4-16,-1 3 2 0,3 4-2 16,2 0 1-16,-1-1-6 15,1 0 5-15,-1-2 1 16,-3-4-2-16,2-3 5 16,-3-6-6-16,1-2 7 15,-6-3-6-15,0-4 4 16,-4 0-2-16,4-3 0 15,0-2 4-15,7 0-7 16,-3-3 6-16,0 0-1 16,7-6 3-16,-7-2-9 15,4-3 5-15,-1-2-1 16,-3-1 0-16,0-6 0 16,7 0-6-16,-7-1 13 0,6-1-11 15,3-1 9-15,-3 1-10 16,9 4 8-16,-7 3-3 15,3-8 0-15,-3 1 13 16,-1-1-13-16,1-4 1 16,3 2-1-16,0-5 1 15,-7-7 1-15,-2-5 1 16,7 3-6-16,-3-1 6 16,3-2-6-16,-3 1 3 15,3-5-1-15,1-2-7 16,5 0 14-16,0 0-7 15,1 0 1-15,9 0-1 16,-8 0 0-16,8 0-1 16,2 0 2-16,-4 0 0 0,8 0-1 15,3 0-3-15,1 0 4 16,-2 0 0-16,-6 3-2 16,-4-1 10-16,4 5-16 15,-4-2 3-15,0 1 4 16,6 1 1-16,-1-3-1 15,-10 0 1-15,1 4-2 16,0 5-1-16,-6 3-8 16,1 6 7-16,-3 6 5 15,-7 2-1-15,-1 3 0 16,-7 4 6-16,-4 2-6 16,4 3 0-16,-4 2 0 15,0 1 0-15,0-2 2 0,4 1 1 16,0-1-6-16,0 8 5 15,11 7-5-15,-3 12 4 16,3 1-1-16,1 3 0 16,-1 5 1-16,-3-3 1 15,2 2 1-15,-5-8-6 16,-1-4 5-16,6-4-4 16,-10-4 4-16,5-5-1 15,-3-5-1-15,-6-8-1 16,4-3-2-16,-4-5 6 15,0-5-4-15,0 0 7 16,0-5-12-16,0-3 8 0,0 0-4 16,0-3 2-16,0-2-3 15,0 0-7-15,0 0-4 16,0 2 6-16,-4-2-16 16,-6-2 9-16,1 0-8 15,1-2 6-15,-6-2 1 16,-3-2 5-16,-1-1 7 15,-9 2-8-15,0 0 9 16,-8-2 3-16,-11-1-8 16,3 2 11-16,-11 2-6 15,-12 1 4-15,-6 0-1 16,-12 5 0-16,-9 6 3 0,0 4 1 16,-6 5-2-16,6-2 9 15,4 0-9 1,0-3 9-16,-1-5-9 0,7-2 3 15,3-9 2-15,7-1 0 16,7-2-3-16,0-1 0 16,2-4-2-16,2 2 2 15,1-2-4-15,-1 0 6 16,0 0-11-16,-2 0 5 16,12 0 0-16,-6 0 0 15,9 0-5-15,-5 0 2 16,1 0 0-16,3 0 0 15,3 0 6-15,-7 0-6 0,0 6-3 16,5 0 6-16,1-4-14 16,3-1 10-16,-5-1 4 15,7 0-10-15,-2 0 9 16,1-5-3-16,-1-7 1 16,6 0-7-16,-7 0 5 15,3 0-21-15,2-3 25 16,1 6 1-16,3-1 0 15,2 0-2-15,0 6 3 16,-10 0-4-16,1 4 0 16,-13 0 1-16,3 0-79 15,4 4 81-15,3 1 22 16,-3 0-11-16,-3-1-10 16,-5 6 3-16,-8 4-8 0,2-1 5 15,12-2-1-15,3-5 21 16,8-4-11-16,6-2-8 15,-1 0 4-15,6 0-6 16,-1 0 1-16,0-4 10 16,0-7-9-16,-2 4 3 15,2-1 0-15,-9-1-4 16,-5 6 4-16,-7 1-8 16,-1 2 9-16,-1 0-6 15,1 0 0-15,-1 0 3 16,0 0-6-16,7 0 8 15,-3 0-3-15,5 0 0 16,6 0 10-16,-3 0-10 0,11 0 11 16,0 0-9-1,0 0 0-15,1 0 3 0,3 0-4 16,-8 0 3-16,4 0-2 16,-4 0 4-16,-3 0-7 15,7 3 3-15,5 4 2 16,-1-3 2-16,0 2-4 15,6 3-2-15,-1-1 9 16,-1 1-8-16,4-1 17 16,3-4-20-16,1-2 19 15,3 1-13-15,-2-3 1 16,1 0-6-16,5 0 1 0,-6 0-4 16,5 0 10-1,-5 0-12-15,1 0 8 0,-5-7-8 16,5-7 6-16,-5-4-6 15,-5-4 6-15,7-5-4 16,-3-1 2-16,3 1-5 16,-3-8 4-16,7 3 0 15,-7-6-7-15,1-2 15 16,1 2-14-16,-2-2 10 16,1 0-5-16,1-1 3 15,-1-3-1-15,5 0 0 16,-5-4 5-16,5 2-10 15,-1-2 10-15,2 2-8 16,8 0 8-16,-7 4-10 16,11 1 7-16,-4 1-2 0,4 1 0 15,0-2 0-15,-4 1-1 16,4-2 4-16,-4 3-4 16,0-5 6-16,-3 5-7 15,3-2 4-15,0 0-2 16,0 4 0-16,4-1 1 15,-4 0-1-15,4 4 1 16,-4-3-5-16,4 2 9 16,-6 0-8-16,6-2 10 15,0-3-13-15,0 1 7 16,0 3-1-16,0 0 0 16,0 2 0-16,0 2-6 0,0 1 13 15,0-1-10-15,0-2 7 16,0 5-8-16,0-3 8 15,0 3-6-15,0 0 2 16,0 0 0-16,0 3 0 16,0 1 2-16,0-1-5 15,0 3 6-15,0 0-6 16,0-1 10-16,0 1-12 16,-4-3 7-16,4 4-3 15,0 1 1-15,0 0 0 16,0 3-4-16,0-1 9 15,0-1-7-15,0 1 5 16,0-3-6-16,0 0 7 16,0-2-6-16,0 2 2 15,0-4 0-15,0 5 0 0,0-1 0 16,0 0-4-16,0 3 8 16,0-6-7-16,0 1 8 15,0-2-10-15,0 0 7 16,0 0-3-16,0 0 1 15,0 0 0-15,0-1-5 16,0 4 12-16,0 0-9 16,0 3 4-16,0 4-3 15,0 1 4-15,0 0-6 16,0 4 4-16,0 3-1 16,0-1 0-16,0 3 1 0,0 0-4 15,0 4 7-15,0 1-8 16,0 1 10-16,0 0-13 15,0 0 6-15,0 0 0 16,0 0-11-16,0 0-20 16,0 0-12-16,0 0-53 15,0 9-82-15,0-3-35 16,0 0-126-16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8T12:18:37.6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2262 8240 16 0,'0'0'22'0,"0"0"12"15,0 0-29-15,0 0 44 16,0 0 28-16,0 0-15 16,0 0-43-16,0 0-12 15,-114 37-7-15,112-37-45 16,-1 0-140-16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03T11:21:51.8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7614 15213 185 0,'0'0'55'15,"0"0"-55"-15,0 0-2 16,0 0-11-1,0 0 5-15,0 0 7 0,0 0-125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7005784-A227-42C7-BB3B-3FFE94707B2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804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8697D5-D8B9-4683-8441-30810699356A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559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BA5F0D-8556-4596-BAEE-AC799C370AB4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083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BA760-395E-41E5-B6E2-5849CB125CEF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783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B7CC57-0E8C-4AB7-B043-D517A2018CE9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689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8F543E-8F02-45C1-B316-22A995D14797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625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8F543E-8F02-45C1-B316-22A995D14797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288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1C46AC-09BB-4951-98F0-D79C625FE079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442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1C46AC-09BB-4951-98F0-D79C625FE079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686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E735E0-6DAF-40AA-8736-4CC3922D7B2D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936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E735E0-6DAF-40AA-8736-4CC3922D7B2D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3466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77AD1B-48C4-48E1-96A1-0CA3FDD31994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50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ACFBB9-435C-48EF-A5D9-0C052869B676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33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38C3B-E8DE-424B-9232-98A397B1471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6338D-A1F9-4F30-910F-132A4B46A4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352E8-5F42-4BC9-89BD-CB278CD18D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36BE4-ADA9-4E03-9066-062F97610C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ítulo e 4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AE0BE-8AB0-4568-865D-B5DE806CC0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5171"/>
            <a:ext cx="12192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4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927CB1-7855-4EF9-809A-ED09DC96AD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8CD4A-0E04-4343-B499-17882A2AE93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5538B-A5D9-4325-8CEC-BFA18ECF453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D2509-2A34-4D90-80FF-E76B4C65E89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BE6E2-B682-4CF5-ABB1-D05B1B09E77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8FA49-DCA0-43CB-BE42-C854CA6C28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26F33-FA77-408F-9172-BBC610F6CC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168B1-BF65-4946-80AD-C406119BF91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A5B290-3AC1-4C9D-A2EA-2E2EAA1D37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hyperlink" Target="mailto:anderson.pinzan@fatec.sp.gov.br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1952474" y="357412"/>
            <a:ext cx="7019925" cy="695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pt-BR" sz="6000" b="1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Contabilidade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443011" y="2106625"/>
            <a:ext cx="77724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pt-BR" sz="4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Contabilidade e elementos patrimoniais</a:t>
            </a:r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3904160" y="4223789"/>
            <a:ext cx="6038850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443011" y="1549411"/>
            <a:ext cx="6038850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3413623" y="4584395"/>
            <a:ext cx="7019925" cy="695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pt-BR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Prof. Anderson F. Pinzan</a:t>
            </a:r>
          </a:p>
          <a:p>
            <a:pPr marL="0" indent="0" algn="ctr" eaLnBrk="1" hangingPunct="1">
              <a:buNone/>
              <a:defRPr/>
            </a:pPr>
            <a:r>
              <a:rPr lang="pt-BR" sz="2400" kern="0" dirty="0">
                <a:solidFill>
                  <a:srgbClr val="3366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anderson.pinzan@fatec.sp.gov.br</a:t>
            </a:r>
            <a:endParaRPr lang="pt-BR" sz="2400" kern="0" dirty="0">
              <a:solidFill>
                <a:srgbClr val="3366FF"/>
              </a:solidFill>
            </a:endParaRPr>
          </a:p>
          <a:p>
            <a:pPr marL="0" indent="0" algn="ctr" eaLnBrk="1" hangingPunct="1">
              <a:buNone/>
              <a:defRPr/>
            </a:pPr>
            <a:endParaRPr lang="pt-BR" sz="2400" kern="0" dirty="0">
              <a:solidFill>
                <a:srgbClr val="0070C0"/>
              </a:solidFill>
            </a:endParaRPr>
          </a:p>
          <a:p>
            <a:pPr marL="0" indent="0" algn="ctr" eaLnBrk="1" hangingPunct="1">
              <a:buNone/>
              <a:defRPr/>
            </a:pPr>
            <a:endParaRPr lang="pt-BR" kern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4E8D0EAB-F99C-483D-B3D4-BE68BB122244}"/>
                  </a:ext>
                </a:extLst>
              </p14:cNvPr>
              <p14:cNvContentPartPr/>
              <p14:nvPr/>
            </p14:nvContentPartPr>
            <p14:xfrm>
              <a:off x="1826640" y="360720"/>
              <a:ext cx="9529560" cy="355572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4E8D0EAB-F99C-483D-B3D4-BE68BB1222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7280" y="351360"/>
                <a:ext cx="9548280" cy="357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7336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1847851" y="188640"/>
            <a:ext cx="9288463" cy="3455988"/>
            <a:chOff x="204" y="-17"/>
            <a:chExt cx="5851" cy="2177"/>
          </a:xfrm>
        </p:grpSpPr>
        <p:sp>
          <p:nvSpPr>
            <p:cNvPr id="121859" name="Rectangle 3"/>
            <p:cNvSpPr>
              <a:spLocks noChangeArrowheads="1"/>
            </p:cNvSpPr>
            <p:nvPr/>
          </p:nvSpPr>
          <p:spPr bwMode="auto">
            <a:xfrm>
              <a:off x="204" y="391"/>
              <a:ext cx="5466" cy="10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21860" name="Rectangle 4"/>
            <p:cNvSpPr>
              <a:spLocks noChangeArrowheads="1"/>
            </p:cNvSpPr>
            <p:nvPr/>
          </p:nvSpPr>
          <p:spPr bwMode="auto">
            <a:xfrm>
              <a:off x="204" y="1480"/>
              <a:ext cx="5466" cy="3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518" name="Rectangle 5"/>
            <p:cNvSpPr>
              <a:spLocks noChangeArrowheads="1"/>
            </p:cNvSpPr>
            <p:nvPr/>
          </p:nvSpPr>
          <p:spPr bwMode="auto">
            <a:xfrm>
              <a:off x="1020" y="-17"/>
              <a:ext cx="4032" cy="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pt-BR" sz="3200" dirty="0"/>
                <a:t>Balanço Patrimonial (Exemplo)</a:t>
              </a:r>
            </a:p>
          </p:txBody>
        </p:sp>
        <p:sp>
          <p:nvSpPr>
            <p:cNvPr id="121862" name="Rectangle 6"/>
            <p:cNvSpPr>
              <a:spLocks noChangeArrowheads="1"/>
            </p:cNvSpPr>
            <p:nvPr/>
          </p:nvSpPr>
          <p:spPr bwMode="auto">
            <a:xfrm>
              <a:off x="476" y="663"/>
              <a:ext cx="2268" cy="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pt-BR" sz="24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Caixa               $ 50.000</a:t>
              </a:r>
            </a:p>
            <a:p>
              <a:pPr>
                <a:spcBef>
                  <a:spcPct val="20000"/>
                </a:spcBef>
                <a:defRPr/>
              </a:pPr>
              <a:r>
                <a:rPr lang="pt-BR" sz="24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Máquinas        $ 30.000</a:t>
              </a:r>
            </a:p>
          </p:txBody>
        </p:sp>
        <p:sp>
          <p:nvSpPr>
            <p:cNvPr id="121863" name="Rectangle 7"/>
            <p:cNvSpPr>
              <a:spLocks noChangeArrowheads="1"/>
            </p:cNvSpPr>
            <p:nvPr/>
          </p:nvSpPr>
          <p:spPr bwMode="auto">
            <a:xfrm>
              <a:off x="3086" y="346"/>
              <a:ext cx="2243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defRPr/>
              </a:pPr>
              <a:r>
                <a:rPr lang="pt-BR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Passivo e PL</a:t>
              </a:r>
            </a:p>
          </p:txBody>
        </p:sp>
        <p:sp>
          <p:nvSpPr>
            <p:cNvPr id="121864" name="Rectangle 8"/>
            <p:cNvSpPr>
              <a:spLocks noChangeArrowheads="1"/>
            </p:cNvSpPr>
            <p:nvPr/>
          </p:nvSpPr>
          <p:spPr bwMode="auto">
            <a:xfrm>
              <a:off x="2789" y="754"/>
              <a:ext cx="3266" cy="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pt-BR" sz="24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Obrigações                   $ 25.000</a:t>
              </a:r>
            </a:p>
          </p:txBody>
        </p:sp>
        <p:sp>
          <p:nvSpPr>
            <p:cNvPr id="121865" name="Rectangle 9"/>
            <p:cNvSpPr>
              <a:spLocks noChangeArrowheads="1"/>
            </p:cNvSpPr>
            <p:nvPr/>
          </p:nvSpPr>
          <p:spPr bwMode="auto">
            <a:xfrm>
              <a:off x="3288" y="1615"/>
              <a:ext cx="2132" cy="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endParaRPr lang="pt-BR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21866" name="Rectangle 10"/>
            <p:cNvSpPr>
              <a:spLocks noChangeArrowheads="1"/>
            </p:cNvSpPr>
            <p:nvPr/>
          </p:nvSpPr>
          <p:spPr bwMode="auto">
            <a:xfrm>
              <a:off x="703" y="345"/>
              <a:ext cx="1653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defRPr/>
              </a:pPr>
              <a:r>
                <a:rPr lang="pt-BR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Ativo</a:t>
              </a:r>
            </a:p>
          </p:txBody>
        </p:sp>
        <p:sp>
          <p:nvSpPr>
            <p:cNvPr id="121867" name="Rectangle 11"/>
            <p:cNvSpPr>
              <a:spLocks noChangeArrowheads="1"/>
            </p:cNvSpPr>
            <p:nvPr/>
          </p:nvSpPr>
          <p:spPr bwMode="auto">
            <a:xfrm>
              <a:off x="2789" y="1071"/>
              <a:ext cx="3266" cy="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pt-BR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Patrimônio Liquido       $ 55.000</a:t>
              </a:r>
            </a:p>
          </p:txBody>
        </p:sp>
        <p:sp>
          <p:nvSpPr>
            <p:cNvPr id="21525" name="Line 12"/>
            <p:cNvSpPr>
              <a:spLocks noChangeShapeType="1"/>
            </p:cNvSpPr>
            <p:nvPr/>
          </p:nvSpPr>
          <p:spPr bwMode="auto">
            <a:xfrm flipV="1">
              <a:off x="2789" y="391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1869" name="Rectangle 13"/>
            <p:cNvSpPr>
              <a:spLocks noChangeArrowheads="1"/>
            </p:cNvSpPr>
            <p:nvPr/>
          </p:nvSpPr>
          <p:spPr bwMode="auto">
            <a:xfrm>
              <a:off x="249" y="1525"/>
              <a:ext cx="2631" cy="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pt-BR" sz="24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Total ATIVO         $ 80.000</a:t>
              </a:r>
            </a:p>
          </p:txBody>
        </p:sp>
        <p:sp>
          <p:nvSpPr>
            <p:cNvPr id="121870" name="Rectangle 14"/>
            <p:cNvSpPr>
              <a:spLocks noChangeArrowheads="1"/>
            </p:cNvSpPr>
            <p:nvPr/>
          </p:nvSpPr>
          <p:spPr bwMode="auto">
            <a:xfrm>
              <a:off x="2789" y="1525"/>
              <a:ext cx="3266" cy="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pt-BR" sz="24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Total P + PL                  $ 80.000</a:t>
              </a:r>
            </a:p>
          </p:txBody>
        </p:sp>
      </p:grpSp>
      <p:grpSp>
        <p:nvGrpSpPr>
          <p:cNvPr id="21507" name="Group 15"/>
          <p:cNvGrpSpPr>
            <a:grpSpLocks/>
          </p:cNvGrpSpPr>
          <p:nvPr/>
        </p:nvGrpSpPr>
        <p:grpSpPr bwMode="auto">
          <a:xfrm>
            <a:off x="1847850" y="3573463"/>
            <a:ext cx="10225088" cy="2062162"/>
            <a:chOff x="204" y="2176"/>
            <a:chExt cx="6441" cy="1299"/>
          </a:xfrm>
        </p:grpSpPr>
        <p:sp>
          <p:nvSpPr>
            <p:cNvPr id="121872" name="Rectangle 16"/>
            <p:cNvSpPr>
              <a:spLocks noChangeArrowheads="1"/>
            </p:cNvSpPr>
            <p:nvPr/>
          </p:nvSpPr>
          <p:spPr bwMode="auto">
            <a:xfrm>
              <a:off x="204" y="2613"/>
              <a:ext cx="5466" cy="7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21873" name="Rectangle 17"/>
            <p:cNvSpPr>
              <a:spLocks noChangeArrowheads="1"/>
            </p:cNvSpPr>
            <p:nvPr/>
          </p:nvSpPr>
          <p:spPr bwMode="auto">
            <a:xfrm>
              <a:off x="431" y="2930"/>
              <a:ext cx="2268" cy="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pt-BR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Aplicações       $ 80.000</a:t>
              </a:r>
            </a:p>
          </p:txBody>
        </p:sp>
        <p:sp>
          <p:nvSpPr>
            <p:cNvPr id="121874" name="Rectangle 18"/>
            <p:cNvSpPr>
              <a:spLocks noChangeArrowheads="1"/>
            </p:cNvSpPr>
            <p:nvPr/>
          </p:nvSpPr>
          <p:spPr bwMode="auto">
            <a:xfrm>
              <a:off x="3086" y="2568"/>
              <a:ext cx="2243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defRPr/>
              </a:pPr>
              <a:r>
                <a:rPr lang="pt-BR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Passivo e PL</a:t>
              </a:r>
            </a:p>
          </p:txBody>
        </p:sp>
        <p:sp>
          <p:nvSpPr>
            <p:cNvPr id="121875" name="Rectangle 19"/>
            <p:cNvSpPr>
              <a:spLocks noChangeArrowheads="1"/>
            </p:cNvSpPr>
            <p:nvPr/>
          </p:nvSpPr>
          <p:spPr bwMode="auto">
            <a:xfrm>
              <a:off x="3379" y="2930"/>
              <a:ext cx="3266" cy="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pt-BR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Origens   $ 80.000</a:t>
              </a:r>
            </a:p>
          </p:txBody>
        </p:sp>
        <p:sp>
          <p:nvSpPr>
            <p:cNvPr id="121876" name="Rectangle 20"/>
            <p:cNvSpPr>
              <a:spLocks noChangeArrowheads="1"/>
            </p:cNvSpPr>
            <p:nvPr/>
          </p:nvSpPr>
          <p:spPr bwMode="auto">
            <a:xfrm>
              <a:off x="703" y="2567"/>
              <a:ext cx="1653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defRPr/>
              </a:pPr>
              <a:r>
                <a:rPr lang="pt-BR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Ativo</a:t>
              </a:r>
            </a:p>
          </p:txBody>
        </p:sp>
        <p:sp>
          <p:nvSpPr>
            <p:cNvPr id="21514" name="Line 21"/>
            <p:cNvSpPr>
              <a:spLocks noChangeShapeType="1"/>
            </p:cNvSpPr>
            <p:nvPr/>
          </p:nvSpPr>
          <p:spPr bwMode="auto">
            <a:xfrm>
              <a:off x="2880" y="2613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15" name="Rectangle 22"/>
            <p:cNvSpPr>
              <a:spLocks noChangeArrowheads="1"/>
            </p:cNvSpPr>
            <p:nvPr/>
          </p:nvSpPr>
          <p:spPr bwMode="auto">
            <a:xfrm>
              <a:off x="864" y="2176"/>
              <a:ext cx="4032" cy="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pt-BR" sz="3200"/>
                <a:t>Balanço Patrimonial</a:t>
              </a:r>
            </a:p>
          </p:txBody>
        </p:sp>
      </p:grpSp>
      <p:sp>
        <p:nvSpPr>
          <p:cNvPr id="21508" name="AutoShape 23"/>
          <p:cNvSpPr>
            <a:spLocks noChangeArrowheads="1"/>
          </p:cNvSpPr>
          <p:nvPr/>
        </p:nvSpPr>
        <p:spPr bwMode="auto">
          <a:xfrm rot="10587011">
            <a:off x="4656139" y="5157788"/>
            <a:ext cx="3024187" cy="143986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143250" y="-26988"/>
            <a:ext cx="6400800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pt-BR" sz="3200"/>
              <a:t>Balanço Patrimonial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1990726" y="620713"/>
            <a:ext cx="8353425" cy="3236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2046289" y="4281488"/>
            <a:ext cx="8226425" cy="57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pt-B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Patrimônio Liquido = Ativo - Passivo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6600825" y="638176"/>
            <a:ext cx="262413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pt-B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Passivo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6240463" y="1995488"/>
            <a:ext cx="39243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pt-B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Patrimônio Liquido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6524625" y="2492375"/>
            <a:ext cx="3817938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Capital Social</a:t>
            </a:r>
          </a:p>
          <a:p>
            <a:pPr>
              <a:spcBef>
                <a:spcPct val="20000"/>
              </a:spcBef>
              <a:defRPr/>
            </a:pP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Lucros Acumulados</a:t>
            </a:r>
          </a:p>
        </p:txBody>
      </p:sp>
      <p:sp>
        <p:nvSpPr>
          <p:cNvPr id="22538" name="Line 16"/>
          <p:cNvSpPr>
            <a:spLocks noChangeShapeType="1"/>
          </p:cNvSpPr>
          <p:nvPr/>
        </p:nvSpPr>
        <p:spPr bwMode="auto">
          <a:xfrm flipV="1">
            <a:off x="6024563" y="620714"/>
            <a:ext cx="0" cy="3240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2608264" y="1508126"/>
            <a:ext cx="262413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pt-B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Ativo</a:t>
            </a:r>
          </a:p>
        </p:txBody>
      </p:sp>
      <p:grpSp>
        <p:nvGrpSpPr>
          <p:cNvPr id="22540" name="Group 96"/>
          <p:cNvGrpSpPr>
            <a:grpSpLocks/>
          </p:cNvGrpSpPr>
          <p:nvPr/>
        </p:nvGrpSpPr>
        <p:grpSpPr bwMode="auto">
          <a:xfrm>
            <a:off x="4656139" y="5106989"/>
            <a:ext cx="2867025" cy="1608137"/>
            <a:chOff x="1936" y="3188"/>
            <a:chExt cx="1806" cy="1013"/>
          </a:xfrm>
        </p:grpSpPr>
        <p:sp>
          <p:nvSpPr>
            <p:cNvPr id="22541" name="Line 85" descr="Mármore marrom"/>
            <p:cNvSpPr>
              <a:spLocks noChangeShapeType="1"/>
            </p:cNvSpPr>
            <p:nvPr/>
          </p:nvSpPr>
          <p:spPr bwMode="auto">
            <a:xfrm>
              <a:off x="2312" y="3307"/>
              <a:ext cx="341" cy="54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42" name="Line 86" descr="Mármore marrom"/>
            <p:cNvSpPr>
              <a:spLocks noChangeShapeType="1"/>
            </p:cNvSpPr>
            <p:nvPr/>
          </p:nvSpPr>
          <p:spPr bwMode="auto">
            <a:xfrm flipH="1">
              <a:off x="1964" y="3307"/>
              <a:ext cx="348" cy="53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519" name="Freeform 87"/>
            <p:cNvSpPr>
              <a:spLocks/>
            </p:cNvSpPr>
            <p:nvPr/>
          </p:nvSpPr>
          <p:spPr bwMode="auto">
            <a:xfrm>
              <a:off x="1936" y="3840"/>
              <a:ext cx="734" cy="16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43"/>
                </a:cxn>
                <a:cxn ang="0">
                  <a:pos x="6" y="98"/>
                </a:cxn>
                <a:cxn ang="0">
                  <a:pos x="24" y="153"/>
                </a:cxn>
                <a:cxn ang="0">
                  <a:pos x="57" y="208"/>
                </a:cxn>
                <a:cxn ang="0">
                  <a:pos x="109" y="257"/>
                </a:cxn>
                <a:cxn ang="0">
                  <a:pos x="172" y="303"/>
                </a:cxn>
                <a:cxn ang="0">
                  <a:pos x="236" y="334"/>
                </a:cxn>
                <a:cxn ang="0">
                  <a:pos x="290" y="355"/>
                </a:cxn>
                <a:cxn ang="0">
                  <a:pos x="350" y="376"/>
                </a:cxn>
                <a:cxn ang="0">
                  <a:pos x="408" y="389"/>
                </a:cxn>
                <a:cxn ang="0">
                  <a:pos x="465" y="398"/>
                </a:cxn>
                <a:cxn ang="0">
                  <a:pos x="519" y="404"/>
                </a:cxn>
                <a:cxn ang="0">
                  <a:pos x="589" y="410"/>
                </a:cxn>
                <a:cxn ang="0">
                  <a:pos x="655" y="407"/>
                </a:cxn>
                <a:cxn ang="0">
                  <a:pos x="719" y="404"/>
                </a:cxn>
                <a:cxn ang="0">
                  <a:pos x="794" y="395"/>
                </a:cxn>
                <a:cxn ang="0">
                  <a:pos x="849" y="382"/>
                </a:cxn>
                <a:cxn ang="0">
                  <a:pos x="909" y="364"/>
                </a:cxn>
                <a:cxn ang="0">
                  <a:pos x="966" y="343"/>
                </a:cxn>
                <a:cxn ang="0">
                  <a:pos x="1006" y="327"/>
                </a:cxn>
                <a:cxn ang="0">
                  <a:pos x="1048" y="300"/>
                </a:cxn>
                <a:cxn ang="0">
                  <a:pos x="1081" y="278"/>
                </a:cxn>
                <a:cxn ang="0">
                  <a:pos x="1117" y="248"/>
                </a:cxn>
                <a:cxn ang="0">
                  <a:pos x="1151" y="220"/>
                </a:cxn>
                <a:cxn ang="0">
                  <a:pos x="1172" y="187"/>
                </a:cxn>
                <a:cxn ang="0">
                  <a:pos x="1193" y="150"/>
                </a:cxn>
                <a:cxn ang="0">
                  <a:pos x="1208" y="110"/>
                </a:cxn>
                <a:cxn ang="0">
                  <a:pos x="1214" y="61"/>
                </a:cxn>
                <a:cxn ang="0">
                  <a:pos x="1211" y="3"/>
                </a:cxn>
                <a:cxn ang="0">
                  <a:pos x="6" y="0"/>
                </a:cxn>
              </a:cxnLst>
              <a:rect l="0" t="0" r="r" b="b"/>
              <a:pathLst>
                <a:path w="1214" h="410">
                  <a:moveTo>
                    <a:pt x="6" y="0"/>
                  </a:moveTo>
                  <a:lnTo>
                    <a:pt x="0" y="43"/>
                  </a:lnTo>
                  <a:lnTo>
                    <a:pt x="6" y="98"/>
                  </a:lnTo>
                  <a:lnTo>
                    <a:pt x="24" y="153"/>
                  </a:lnTo>
                  <a:lnTo>
                    <a:pt x="57" y="208"/>
                  </a:lnTo>
                  <a:lnTo>
                    <a:pt x="109" y="257"/>
                  </a:lnTo>
                  <a:lnTo>
                    <a:pt x="172" y="303"/>
                  </a:lnTo>
                  <a:lnTo>
                    <a:pt x="236" y="334"/>
                  </a:lnTo>
                  <a:lnTo>
                    <a:pt x="290" y="355"/>
                  </a:lnTo>
                  <a:lnTo>
                    <a:pt x="350" y="376"/>
                  </a:lnTo>
                  <a:lnTo>
                    <a:pt x="408" y="389"/>
                  </a:lnTo>
                  <a:lnTo>
                    <a:pt x="465" y="398"/>
                  </a:lnTo>
                  <a:lnTo>
                    <a:pt x="519" y="404"/>
                  </a:lnTo>
                  <a:lnTo>
                    <a:pt x="589" y="410"/>
                  </a:lnTo>
                  <a:lnTo>
                    <a:pt x="655" y="407"/>
                  </a:lnTo>
                  <a:lnTo>
                    <a:pt x="719" y="404"/>
                  </a:lnTo>
                  <a:lnTo>
                    <a:pt x="794" y="395"/>
                  </a:lnTo>
                  <a:lnTo>
                    <a:pt x="849" y="382"/>
                  </a:lnTo>
                  <a:lnTo>
                    <a:pt x="909" y="364"/>
                  </a:lnTo>
                  <a:lnTo>
                    <a:pt x="966" y="343"/>
                  </a:lnTo>
                  <a:lnTo>
                    <a:pt x="1006" y="327"/>
                  </a:lnTo>
                  <a:lnTo>
                    <a:pt x="1048" y="300"/>
                  </a:lnTo>
                  <a:lnTo>
                    <a:pt x="1081" y="278"/>
                  </a:lnTo>
                  <a:lnTo>
                    <a:pt x="1117" y="248"/>
                  </a:lnTo>
                  <a:lnTo>
                    <a:pt x="1151" y="220"/>
                  </a:lnTo>
                  <a:lnTo>
                    <a:pt x="1172" y="187"/>
                  </a:lnTo>
                  <a:lnTo>
                    <a:pt x="1193" y="150"/>
                  </a:lnTo>
                  <a:lnTo>
                    <a:pt x="1208" y="110"/>
                  </a:lnTo>
                  <a:lnTo>
                    <a:pt x="1214" y="61"/>
                  </a:lnTo>
                  <a:lnTo>
                    <a:pt x="1211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8520" name="Freeform 88"/>
            <p:cNvSpPr>
              <a:spLocks/>
            </p:cNvSpPr>
            <p:nvPr/>
          </p:nvSpPr>
          <p:spPr bwMode="auto">
            <a:xfrm>
              <a:off x="3008" y="3840"/>
              <a:ext cx="734" cy="16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43"/>
                </a:cxn>
                <a:cxn ang="0">
                  <a:pos x="6" y="98"/>
                </a:cxn>
                <a:cxn ang="0">
                  <a:pos x="24" y="153"/>
                </a:cxn>
                <a:cxn ang="0">
                  <a:pos x="57" y="208"/>
                </a:cxn>
                <a:cxn ang="0">
                  <a:pos x="109" y="257"/>
                </a:cxn>
                <a:cxn ang="0">
                  <a:pos x="172" y="303"/>
                </a:cxn>
                <a:cxn ang="0">
                  <a:pos x="236" y="334"/>
                </a:cxn>
                <a:cxn ang="0">
                  <a:pos x="290" y="355"/>
                </a:cxn>
                <a:cxn ang="0">
                  <a:pos x="350" y="376"/>
                </a:cxn>
                <a:cxn ang="0">
                  <a:pos x="408" y="389"/>
                </a:cxn>
                <a:cxn ang="0">
                  <a:pos x="465" y="398"/>
                </a:cxn>
                <a:cxn ang="0">
                  <a:pos x="519" y="404"/>
                </a:cxn>
                <a:cxn ang="0">
                  <a:pos x="589" y="410"/>
                </a:cxn>
                <a:cxn ang="0">
                  <a:pos x="655" y="407"/>
                </a:cxn>
                <a:cxn ang="0">
                  <a:pos x="719" y="404"/>
                </a:cxn>
                <a:cxn ang="0">
                  <a:pos x="794" y="395"/>
                </a:cxn>
                <a:cxn ang="0">
                  <a:pos x="849" y="382"/>
                </a:cxn>
                <a:cxn ang="0">
                  <a:pos x="909" y="364"/>
                </a:cxn>
                <a:cxn ang="0">
                  <a:pos x="966" y="343"/>
                </a:cxn>
                <a:cxn ang="0">
                  <a:pos x="1006" y="327"/>
                </a:cxn>
                <a:cxn ang="0">
                  <a:pos x="1048" y="300"/>
                </a:cxn>
                <a:cxn ang="0">
                  <a:pos x="1081" y="278"/>
                </a:cxn>
                <a:cxn ang="0">
                  <a:pos x="1117" y="248"/>
                </a:cxn>
                <a:cxn ang="0">
                  <a:pos x="1151" y="220"/>
                </a:cxn>
                <a:cxn ang="0">
                  <a:pos x="1172" y="187"/>
                </a:cxn>
                <a:cxn ang="0">
                  <a:pos x="1193" y="150"/>
                </a:cxn>
                <a:cxn ang="0">
                  <a:pos x="1208" y="110"/>
                </a:cxn>
                <a:cxn ang="0">
                  <a:pos x="1214" y="61"/>
                </a:cxn>
                <a:cxn ang="0">
                  <a:pos x="1211" y="3"/>
                </a:cxn>
                <a:cxn ang="0">
                  <a:pos x="6" y="0"/>
                </a:cxn>
              </a:cxnLst>
              <a:rect l="0" t="0" r="r" b="b"/>
              <a:pathLst>
                <a:path w="1214" h="410">
                  <a:moveTo>
                    <a:pt x="6" y="0"/>
                  </a:moveTo>
                  <a:lnTo>
                    <a:pt x="0" y="43"/>
                  </a:lnTo>
                  <a:lnTo>
                    <a:pt x="6" y="98"/>
                  </a:lnTo>
                  <a:lnTo>
                    <a:pt x="24" y="153"/>
                  </a:lnTo>
                  <a:lnTo>
                    <a:pt x="57" y="208"/>
                  </a:lnTo>
                  <a:lnTo>
                    <a:pt x="109" y="257"/>
                  </a:lnTo>
                  <a:lnTo>
                    <a:pt x="172" y="303"/>
                  </a:lnTo>
                  <a:lnTo>
                    <a:pt x="236" y="334"/>
                  </a:lnTo>
                  <a:lnTo>
                    <a:pt x="290" y="355"/>
                  </a:lnTo>
                  <a:lnTo>
                    <a:pt x="350" y="376"/>
                  </a:lnTo>
                  <a:lnTo>
                    <a:pt x="408" y="389"/>
                  </a:lnTo>
                  <a:lnTo>
                    <a:pt x="465" y="398"/>
                  </a:lnTo>
                  <a:lnTo>
                    <a:pt x="519" y="404"/>
                  </a:lnTo>
                  <a:lnTo>
                    <a:pt x="589" y="410"/>
                  </a:lnTo>
                  <a:lnTo>
                    <a:pt x="655" y="407"/>
                  </a:lnTo>
                  <a:lnTo>
                    <a:pt x="719" y="404"/>
                  </a:lnTo>
                  <a:lnTo>
                    <a:pt x="794" y="395"/>
                  </a:lnTo>
                  <a:lnTo>
                    <a:pt x="849" y="382"/>
                  </a:lnTo>
                  <a:lnTo>
                    <a:pt x="909" y="364"/>
                  </a:lnTo>
                  <a:lnTo>
                    <a:pt x="966" y="343"/>
                  </a:lnTo>
                  <a:lnTo>
                    <a:pt x="1006" y="327"/>
                  </a:lnTo>
                  <a:lnTo>
                    <a:pt x="1048" y="300"/>
                  </a:lnTo>
                  <a:lnTo>
                    <a:pt x="1081" y="278"/>
                  </a:lnTo>
                  <a:lnTo>
                    <a:pt x="1117" y="248"/>
                  </a:lnTo>
                  <a:lnTo>
                    <a:pt x="1151" y="220"/>
                  </a:lnTo>
                  <a:lnTo>
                    <a:pt x="1172" y="187"/>
                  </a:lnTo>
                  <a:lnTo>
                    <a:pt x="1193" y="150"/>
                  </a:lnTo>
                  <a:lnTo>
                    <a:pt x="1208" y="110"/>
                  </a:lnTo>
                  <a:lnTo>
                    <a:pt x="1214" y="61"/>
                  </a:lnTo>
                  <a:lnTo>
                    <a:pt x="1211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tx1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545" name="Line 89" descr="Mármore marrom"/>
            <p:cNvSpPr>
              <a:spLocks noChangeShapeType="1"/>
            </p:cNvSpPr>
            <p:nvPr/>
          </p:nvSpPr>
          <p:spPr bwMode="auto">
            <a:xfrm>
              <a:off x="3386" y="3307"/>
              <a:ext cx="341" cy="54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46" name="Line 90" descr="Mármore marrom"/>
            <p:cNvSpPr>
              <a:spLocks noChangeShapeType="1"/>
            </p:cNvSpPr>
            <p:nvPr/>
          </p:nvSpPr>
          <p:spPr bwMode="auto">
            <a:xfrm flipH="1">
              <a:off x="3038" y="3307"/>
              <a:ext cx="348" cy="53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523" name="Text Box 91"/>
            <p:cNvSpPr txBox="1">
              <a:spLocks noChangeArrowheads="1"/>
            </p:cNvSpPr>
            <p:nvPr/>
          </p:nvSpPr>
          <p:spPr bwMode="auto">
            <a:xfrm>
              <a:off x="2064" y="3612"/>
              <a:ext cx="4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"/>
                </a:spcBef>
                <a:buFont typeface="Wingdings" pitchFamily="2" charset="2"/>
                <a:buNone/>
                <a:defRPr/>
              </a:pPr>
              <a:r>
                <a:rPr lang="pt-BR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Ativo</a:t>
              </a:r>
              <a:endParaRPr lang="pt-BR" sz="1600"/>
            </a:p>
          </p:txBody>
        </p:sp>
        <p:sp>
          <p:nvSpPr>
            <p:cNvPr id="18524" name="Text Box 92"/>
            <p:cNvSpPr txBox="1">
              <a:spLocks noChangeArrowheads="1"/>
            </p:cNvSpPr>
            <p:nvPr/>
          </p:nvSpPr>
          <p:spPr bwMode="auto">
            <a:xfrm>
              <a:off x="3066" y="3493"/>
              <a:ext cx="635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"/>
                </a:spcBef>
                <a:buFont typeface="Wingdings" pitchFamily="2" charset="2"/>
                <a:buNone/>
                <a:defRPr/>
              </a:pPr>
              <a:r>
                <a:rPr lang="pt-BR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Passivo </a:t>
              </a:r>
            </a:p>
            <a:p>
              <a:pPr algn="ctr" eaLnBrk="0" hangingPunct="0">
                <a:spcBef>
                  <a:spcPct val="5000"/>
                </a:spcBef>
                <a:buFont typeface="Wingdings" pitchFamily="2" charset="2"/>
                <a:buNone/>
                <a:defRPr/>
              </a:pPr>
              <a:r>
                <a:rPr lang="pt-BR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 PL</a:t>
              </a:r>
              <a:endParaRPr lang="pt-BR" sz="1600"/>
            </a:p>
          </p:txBody>
        </p:sp>
        <p:sp>
          <p:nvSpPr>
            <p:cNvPr id="18525" name="Freeform 93"/>
            <p:cNvSpPr>
              <a:spLocks/>
            </p:cNvSpPr>
            <p:nvPr/>
          </p:nvSpPr>
          <p:spPr bwMode="auto">
            <a:xfrm>
              <a:off x="2207" y="3188"/>
              <a:ext cx="1281" cy="125"/>
            </a:xfrm>
            <a:custGeom>
              <a:avLst/>
              <a:gdLst/>
              <a:ahLst/>
              <a:cxnLst>
                <a:cxn ang="0">
                  <a:pos x="0" y="303"/>
                </a:cxn>
                <a:cxn ang="0">
                  <a:pos x="2118" y="303"/>
                </a:cxn>
                <a:cxn ang="0">
                  <a:pos x="2118" y="196"/>
                </a:cxn>
                <a:cxn ang="0">
                  <a:pos x="1155" y="0"/>
                </a:cxn>
                <a:cxn ang="0">
                  <a:pos x="998" y="0"/>
                </a:cxn>
                <a:cxn ang="0">
                  <a:pos x="0" y="178"/>
                </a:cxn>
                <a:cxn ang="0">
                  <a:pos x="0" y="303"/>
                </a:cxn>
              </a:cxnLst>
              <a:rect l="0" t="0" r="r" b="b"/>
              <a:pathLst>
                <a:path w="2118" h="303">
                  <a:moveTo>
                    <a:pt x="0" y="303"/>
                  </a:moveTo>
                  <a:lnTo>
                    <a:pt x="2118" y="303"/>
                  </a:lnTo>
                  <a:lnTo>
                    <a:pt x="2118" y="196"/>
                  </a:lnTo>
                  <a:lnTo>
                    <a:pt x="1155" y="0"/>
                  </a:lnTo>
                  <a:lnTo>
                    <a:pt x="998" y="0"/>
                  </a:lnTo>
                  <a:lnTo>
                    <a:pt x="0" y="178"/>
                  </a:lnTo>
                  <a:lnTo>
                    <a:pt x="0" y="303"/>
                  </a:lnTo>
                  <a:close/>
                </a:path>
              </a:pathLst>
            </a:custGeom>
            <a:solidFill>
              <a:schemeClr val="tx1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550" name="Oval 94" descr="Mármore marrom"/>
            <p:cNvSpPr>
              <a:spLocks noChangeArrowheads="1"/>
            </p:cNvSpPr>
            <p:nvPr/>
          </p:nvSpPr>
          <p:spPr bwMode="auto">
            <a:xfrm>
              <a:off x="2805" y="3225"/>
              <a:ext cx="85" cy="58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516" name="Freeform 84"/>
            <p:cNvSpPr>
              <a:spLocks/>
            </p:cNvSpPr>
            <p:nvPr/>
          </p:nvSpPr>
          <p:spPr bwMode="auto">
            <a:xfrm>
              <a:off x="2529" y="3298"/>
              <a:ext cx="628" cy="903"/>
            </a:xfrm>
            <a:custGeom>
              <a:avLst/>
              <a:gdLst/>
              <a:ahLst/>
              <a:cxnLst>
                <a:cxn ang="0">
                  <a:pos x="523" y="0"/>
                </a:cxn>
                <a:cxn ang="0">
                  <a:pos x="679" y="872"/>
                </a:cxn>
                <a:cxn ang="0">
                  <a:pos x="679" y="1620"/>
                </a:cxn>
                <a:cxn ang="0">
                  <a:pos x="784" y="1620"/>
                </a:cxn>
                <a:cxn ang="0">
                  <a:pos x="1045" y="1745"/>
                </a:cxn>
                <a:cxn ang="0">
                  <a:pos x="1045" y="1923"/>
                </a:cxn>
                <a:cxn ang="0">
                  <a:pos x="0" y="1923"/>
                </a:cxn>
                <a:cxn ang="0">
                  <a:pos x="0" y="1763"/>
                </a:cxn>
                <a:cxn ang="0">
                  <a:pos x="209" y="1638"/>
                </a:cxn>
                <a:cxn ang="0">
                  <a:pos x="331" y="1638"/>
                </a:cxn>
                <a:cxn ang="0">
                  <a:pos x="331" y="872"/>
                </a:cxn>
                <a:cxn ang="0">
                  <a:pos x="523" y="0"/>
                </a:cxn>
              </a:cxnLst>
              <a:rect l="0" t="0" r="r" b="b"/>
              <a:pathLst>
                <a:path w="1045" h="1923">
                  <a:moveTo>
                    <a:pt x="523" y="0"/>
                  </a:moveTo>
                  <a:lnTo>
                    <a:pt x="679" y="872"/>
                  </a:lnTo>
                  <a:lnTo>
                    <a:pt x="679" y="1620"/>
                  </a:lnTo>
                  <a:lnTo>
                    <a:pt x="784" y="1620"/>
                  </a:lnTo>
                  <a:lnTo>
                    <a:pt x="1045" y="1745"/>
                  </a:lnTo>
                  <a:lnTo>
                    <a:pt x="1045" y="1923"/>
                  </a:lnTo>
                  <a:lnTo>
                    <a:pt x="0" y="1923"/>
                  </a:lnTo>
                  <a:lnTo>
                    <a:pt x="0" y="1763"/>
                  </a:lnTo>
                  <a:lnTo>
                    <a:pt x="209" y="1638"/>
                  </a:lnTo>
                  <a:lnTo>
                    <a:pt x="331" y="1638"/>
                  </a:lnTo>
                  <a:lnTo>
                    <a:pt x="331" y="872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tx1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ChangeArrowheads="1"/>
          </p:cNvSpPr>
          <p:nvPr/>
        </p:nvSpPr>
        <p:spPr bwMode="auto">
          <a:xfrm>
            <a:off x="3008313" y="115888"/>
            <a:ext cx="6400800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pt-BR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Equação Patrimonial</a:t>
            </a: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1919289" y="1269380"/>
            <a:ext cx="82264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pt-BR" sz="32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Patrimônio Liquido</a:t>
            </a:r>
            <a:r>
              <a:rPr lang="pt-B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= </a:t>
            </a:r>
            <a:r>
              <a:rPr lang="pt-BR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Ativo</a:t>
            </a:r>
            <a:r>
              <a:rPr lang="pt-B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- </a:t>
            </a:r>
            <a:r>
              <a:rPr lang="pt-BR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Passivo</a:t>
            </a:r>
          </a:p>
        </p:txBody>
      </p:sp>
      <p:sp>
        <p:nvSpPr>
          <p:cNvPr id="171032" name="Rectangle 24"/>
          <p:cNvSpPr>
            <a:spLocks noChangeArrowheads="1"/>
          </p:cNvSpPr>
          <p:nvPr/>
        </p:nvSpPr>
        <p:spPr bwMode="auto">
          <a:xfrm>
            <a:off x="1830016" y="2855903"/>
            <a:ext cx="82264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pt-B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 Ativo</a:t>
            </a:r>
            <a:r>
              <a:rPr lang="pt-B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sz="32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 Patrimônio Liquido</a:t>
            </a:r>
            <a:r>
              <a:rPr lang="pt-B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= </a:t>
            </a:r>
            <a:r>
              <a:rPr lang="pt-BR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 Passivo</a:t>
            </a:r>
          </a:p>
        </p:txBody>
      </p:sp>
      <p:sp>
        <p:nvSpPr>
          <p:cNvPr id="23557" name="AutoShape 25"/>
          <p:cNvSpPr>
            <a:spLocks noChangeArrowheads="1"/>
          </p:cNvSpPr>
          <p:nvPr/>
        </p:nvSpPr>
        <p:spPr bwMode="auto">
          <a:xfrm rot="10800000">
            <a:off x="5168900" y="1845642"/>
            <a:ext cx="2006600" cy="503238"/>
          </a:xfrm>
          <a:prstGeom prst="curvedDownArrow">
            <a:avLst>
              <a:gd name="adj1" fmla="val 79748"/>
              <a:gd name="adj2" fmla="val 159495"/>
              <a:gd name="adj3" fmla="val 33333"/>
            </a:avLst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71034" name="Rectangle 26"/>
          <p:cNvSpPr>
            <a:spLocks noChangeArrowheads="1"/>
          </p:cNvSpPr>
          <p:nvPr/>
        </p:nvSpPr>
        <p:spPr bwMode="auto">
          <a:xfrm>
            <a:off x="1901826" y="4365626"/>
            <a:ext cx="82264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pt-B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 Ativo</a:t>
            </a:r>
            <a:r>
              <a:rPr lang="pt-B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= </a:t>
            </a:r>
            <a:r>
              <a:rPr lang="pt-BR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 Passivo</a:t>
            </a:r>
            <a:r>
              <a:rPr lang="pt-B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sz="32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 Patrimônio Liquido</a:t>
            </a:r>
            <a:r>
              <a:rPr lang="pt-B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23559" name="AutoShape 27"/>
          <p:cNvSpPr>
            <a:spLocks noChangeArrowheads="1"/>
          </p:cNvSpPr>
          <p:nvPr/>
        </p:nvSpPr>
        <p:spPr bwMode="auto">
          <a:xfrm flipV="1">
            <a:off x="6511553" y="3502016"/>
            <a:ext cx="2519362" cy="504825"/>
          </a:xfrm>
          <a:prstGeom prst="curvedDownArrow">
            <a:avLst>
              <a:gd name="adj1" fmla="val 74489"/>
              <a:gd name="adj2" fmla="val 174531"/>
              <a:gd name="adj3" fmla="val 45421"/>
            </a:avLst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71036" name="Text Box 28"/>
          <p:cNvSpPr txBox="1">
            <a:spLocks noChangeArrowheads="1"/>
          </p:cNvSpPr>
          <p:nvPr/>
        </p:nvSpPr>
        <p:spPr bwMode="auto">
          <a:xfrm rot="-1458929">
            <a:off x="1561727" y="3648066"/>
            <a:ext cx="108108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pt-BR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 - 1)</a:t>
            </a:r>
          </a:p>
        </p:txBody>
      </p:sp>
      <p:sp>
        <p:nvSpPr>
          <p:cNvPr id="171037" name="Rectangle 29"/>
          <p:cNvSpPr>
            <a:spLocks noChangeArrowheads="1"/>
          </p:cNvSpPr>
          <p:nvPr/>
        </p:nvSpPr>
        <p:spPr bwMode="auto">
          <a:xfrm>
            <a:off x="1901826" y="5445126"/>
            <a:ext cx="8226425" cy="576263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pt-BR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Ativo = Passivo + Patrimônio Liquido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ChangeArrowheads="1"/>
          </p:cNvSpPr>
          <p:nvPr/>
        </p:nvSpPr>
        <p:spPr bwMode="auto">
          <a:xfrm>
            <a:off x="1631951" y="377341"/>
            <a:ext cx="9004837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2400"/>
              <a:t>Indique o que e’ Ativo (A), Passivo (P) e Patrimônio Liquido (PL):</a:t>
            </a:r>
          </a:p>
          <a:p>
            <a:endParaRPr lang="pt-BR" sz="2400"/>
          </a:p>
          <a:p>
            <a:r>
              <a:rPr lang="pt-BR" sz="2400"/>
              <a:t>(   ) Ações de empresas.</a:t>
            </a:r>
          </a:p>
          <a:p>
            <a:r>
              <a:rPr lang="pt-BR" sz="2400"/>
              <a:t>(   ) Caixa.</a:t>
            </a:r>
          </a:p>
          <a:p>
            <a:r>
              <a:rPr lang="pt-BR" sz="2400"/>
              <a:t>(   ) Equipamentos.</a:t>
            </a:r>
          </a:p>
          <a:p>
            <a:r>
              <a:rPr lang="pt-BR" sz="2400"/>
              <a:t>(   ) ICMS a Recolher.</a:t>
            </a:r>
          </a:p>
          <a:p>
            <a:r>
              <a:rPr lang="pt-BR" sz="2400"/>
              <a:t>(   ) Empréstimos bancários.</a:t>
            </a:r>
          </a:p>
          <a:p>
            <a:r>
              <a:rPr lang="pt-BR" sz="2400"/>
              <a:t>(   ) Estoques.</a:t>
            </a:r>
          </a:p>
          <a:p>
            <a:r>
              <a:rPr lang="pt-BR" sz="2400"/>
              <a:t>(   ) Duplicatas a pagar. </a:t>
            </a:r>
          </a:p>
          <a:p>
            <a:r>
              <a:rPr lang="pt-BR" sz="2400"/>
              <a:t>(   ) Depósitos bancários.</a:t>
            </a:r>
          </a:p>
          <a:p>
            <a:r>
              <a:rPr lang="pt-BR" sz="2400"/>
              <a:t>(   ) Duplicatas a receber.</a:t>
            </a:r>
          </a:p>
          <a:p>
            <a:r>
              <a:rPr lang="pt-BR" sz="2400"/>
              <a:t>(   ) Capital Social.</a:t>
            </a:r>
          </a:p>
          <a:p>
            <a:r>
              <a:rPr lang="pt-BR" sz="2400"/>
              <a:t>(   ) Instalações.</a:t>
            </a:r>
          </a:p>
        </p:txBody>
      </p:sp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5808664" y="1138239"/>
            <a:ext cx="4924425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2400"/>
              <a:t>(   ) Ferramentas.</a:t>
            </a:r>
          </a:p>
          <a:p>
            <a:r>
              <a:rPr lang="pt-BR" sz="2400"/>
              <a:t>(   ) Terrenos.</a:t>
            </a:r>
          </a:p>
          <a:p>
            <a:r>
              <a:rPr lang="pt-BR" sz="2400"/>
              <a:t>(   ) Salários a pagar.</a:t>
            </a:r>
          </a:p>
          <a:p>
            <a:r>
              <a:rPr lang="pt-BR" sz="2400"/>
              <a:t>(   ) Maquinas.</a:t>
            </a:r>
          </a:p>
          <a:p>
            <a:r>
              <a:rPr lang="pt-BR" sz="2400"/>
              <a:t>(   ) Encargos sociais a pagar.</a:t>
            </a:r>
          </a:p>
          <a:p>
            <a:r>
              <a:rPr lang="pt-BR" sz="2400"/>
              <a:t>(   ) Prejuízos Acumulados.</a:t>
            </a:r>
          </a:p>
          <a:p>
            <a:r>
              <a:rPr lang="pt-BR" sz="2400"/>
              <a:t>(   ) Financiamentos.</a:t>
            </a:r>
          </a:p>
          <a:p>
            <a:r>
              <a:rPr lang="pt-BR" sz="2400"/>
              <a:t>(   ) Contas a receber.</a:t>
            </a:r>
          </a:p>
          <a:p>
            <a:r>
              <a:rPr lang="pt-BR" sz="2400"/>
              <a:t>(   ) Fornecedores de mercadorias.</a:t>
            </a:r>
          </a:p>
          <a:p>
            <a:r>
              <a:rPr lang="pt-BR" sz="2400"/>
              <a:t>(   ) Veículos</a:t>
            </a:r>
          </a:p>
          <a:p>
            <a:r>
              <a:rPr lang="en-US" sz="2400"/>
              <a:t>(   ) </a:t>
            </a:r>
            <a:r>
              <a:rPr lang="pt-BR" sz="2400"/>
              <a:t>Reservas de Lucros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595438" y="1928802"/>
            <a:ext cx="9001156" cy="35719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52596" y="357166"/>
            <a:ext cx="8229600" cy="1143000"/>
          </a:xfrm>
        </p:spPr>
        <p:txBody>
          <a:bodyPr/>
          <a:lstStyle/>
          <a:p>
            <a:r>
              <a:rPr lang="pt-BR" sz="6600" u="sng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95448" y="2000240"/>
            <a:ext cx="9186898" cy="342902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pt-BR" sz="4800" dirty="0">
                <a:solidFill>
                  <a:schemeClr val="bg1"/>
                </a:solidFill>
              </a:rPr>
              <a:t>Maria Bonita</a:t>
            </a:r>
          </a:p>
          <a:p>
            <a:pPr>
              <a:lnSpc>
                <a:spcPct val="200000"/>
              </a:lnSpc>
            </a:pPr>
            <a:r>
              <a:rPr lang="pt-BR" sz="4800" dirty="0">
                <a:solidFill>
                  <a:schemeClr val="bg1"/>
                </a:solidFill>
              </a:rPr>
              <a:t>Distribuidora de Doces Sulinas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117469"/>
              </p:ext>
            </p:extLst>
          </p:nvPr>
        </p:nvGraphicFramePr>
        <p:xfrm>
          <a:off x="2063553" y="620688"/>
          <a:ext cx="8964487" cy="44005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39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8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301">
                <a:tc gridSpan="3"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A empresa de artigos femininos Maria Bonita </a:t>
                      </a:r>
                      <a:r>
                        <a:rPr lang="pt-BR" sz="2000" u="none" strike="noStrike" dirty="0" err="1">
                          <a:effectLst/>
                        </a:rPr>
                        <a:t>Ltda</a:t>
                      </a:r>
                      <a:r>
                        <a:rPr lang="pt-BR" sz="2000" u="none" strike="noStrike" dirty="0">
                          <a:effectLst/>
                        </a:rPr>
                        <a:t> apresenta </a:t>
                      </a:r>
                      <a:endParaRPr lang="pt-B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68">
                <a:tc gridSpan="3"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 os seguintes saldos em suas contas em 31-12-X3: 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68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68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Valores em $ mil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68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68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Caixa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        100 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Duplicatas a Receber 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      200 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68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Fornecedores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        200 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Impostos a Recolher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      500 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68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Financiamento (LP)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        200 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Contas a Receber (LP)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      300 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268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Estoque de Mercadorias</a:t>
                      </a:r>
                      <a:endParaRPr lang="pt-B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       500 </a:t>
                      </a:r>
                      <a:endParaRPr lang="pt-B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Salários a Pagar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      120 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268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Máq. E Equip.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        720 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Moveis e Utensílios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      100 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268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Capital Social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    1.400 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Prédio para aluguel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   1.000 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6268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Lucros Acumulados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        500 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6268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6268">
                <a:tc gridSpan="3"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 Estruture o Balanço Patrimonial da empresa.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909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631505" y="404664"/>
          <a:ext cx="9143999" cy="49685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38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4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0535">
                <a:tc gridSpan="3"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A empresa Distribuidora de Doces Sulinas </a:t>
                      </a:r>
                      <a:r>
                        <a:rPr lang="pt-BR" sz="1800" u="none" strike="noStrike" dirty="0" err="1">
                          <a:effectLst/>
                        </a:rPr>
                        <a:t>Ltda</a:t>
                      </a:r>
                      <a:r>
                        <a:rPr lang="pt-BR" sz="1800" u="none" strike="noStrike" dirty="0">
                          <a:effectLst/>
                        </a:rPr>
                        <a:t> apresenta as </a:t>
                      </a:r>
                      <a:endParaRPr lang="pt-B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53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seguintes contas patrimoniais em 31/12/X0: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535"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53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Valores em R$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535"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53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Impostos a Recolher 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    20.000 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Energia Elétrica a Pagar 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     3.500 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53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Duplicatas a Receber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    45.000 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Conta Telefônica a Pagar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        880 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53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Estoque de Produtos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    86.000 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Veículos 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    12.000 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53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Dinheiro (Caixa da Empresa)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     5.600 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Ações de outras Empresas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     6.700 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53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Máquinas e Equipamentos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    12.750 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Salários a Pagar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    16.000 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053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Empréstimos a Pagar (LP)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    36.000 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Móveis e Utensílios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     7.700 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053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Imóveis 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    70.000 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Dinheiro (Bancos)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     9.200 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053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Fornecedores a Pagar 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    35.000 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Capital Social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  129.070 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0535"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Reservas de Lucros 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    14.500 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0535"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053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Elabore o Balanço Patrimonial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86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8427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9574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935288" y="214313"/>
            <a:ext cx="6400800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pt-BR" sz="3200"/>
              <a:t>Balanço Patrimonial</a:t>
            </a: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1811338" y="908050"/>
            <a:ext cx="8748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730376" y="1268414"/>
            <a:ext cx="89376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pt-BR" sz="3200" dirty="0"/>
              <a:t>O Balanço Patrimonial vem demonstrar (evidenciar) em um determinado momento a posição financeira de uma empresa, momento este, geralmente no final de um período prefixado ou no fim do ano.</a:t>
            </a:r>
          </a:p>
        </p:txBody>
      </p:sp>
      <p:grpSp>
        <p:nvGrpSpPr>
          <p:cNvPr id="15365" name="Group 16"/>
          <p:cNvGrpSpPr>
            <a:grpSpLocks/>
          </p:cNvGrpSpPr>
          <p:nvPr/>
        </p:nvGrpSpPr>
        <p:grpSpPr bwMode="auto">
          <a:xfrm>
            <a:off x="1703388" y="4076701"/>
            <a:ext cx="8820150" cy="2519363"/>
            <a:chOff x="136" y="2614"/>
            <a:chExt cx="5556" cy="1587"/>
          </a:xfrm>
        </p:grpSpPr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136" y="2659"/>
              <a:ext cx="5556" cy="15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864" y="2614"/>
              <a:ext cx="4032" cy="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defRPr/>
              </a:pPr>
              <a:r>
                <a:rPr lang="pt-BR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Balanço Patrimonial</a:t>
              </a:r>
            </a:p>
          </p:txBody>
        </p:sp>
        <p:sp>
          <p:nvSpPr>
            <p:cNvPr id="15368" name="Line 9"/>
            <p:cNvSpPr>
              <a:spLocks noChangeShapeType="1"/>
            </p:cNvSpPr>
            <p:nvPr/>
          </p:nvSpPr>
          <p:spPr bwMode="auto">
            <a:xfrm>
              <a:off x="137" y="2976"/>
              <a:ext cx="53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69" name="Line 10"/>
            <p:cNvSpPr>
              <a:spLocks noChangeShapeType="1"/>
            </p:cNvSpPr>
            <p:nvPr/>
          </p:nvSpPr>
          <p:spPr bwMode="auto">
            <a:xfrm flipH="1">
              <a:off x="5284" y="2976"/>
              <a:ext cx="3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70" name="Line 11"/>
            <p:cNvSpPr>
              <a:spLocks noChangeShapeType="1"/>
            </p:cNvSpPr>
            <p:nvPr/>
          </p:nvSpPr>
          <p:spPr bwMode="auto">
            <a:xfrm flipV="1">
              <a:off x="2835" y="3022"/>
              <a:ext cx="0" cy="1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71" name="Line 12"/>
            <p:cNvSpPr>
              <a:spLocks noChangeShapeType="1"/>
            </p:cNvSpPr>
            <p:nvPr/>
          </p:nvSpPr>
          <p:spPr bwMode="auto">
            <a:xfrm>
              <a:off x="2835" y="2976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25" name="Rectangle 13"/>
            <p:cNvSpPr>
              <a:spLocks noChangeArrowheads="1"/>
            </p:cNvSpPr>
            <p:nvPr/>
          </p:nvSpPr>
          <p:spPr bwMode="auto">
            <a:xfrm>
              <a:off x="545" y="3355"/>
              <a:ext cx="1927" cy="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defRPr/>
              </a:pPr>
              <a:r>
                <a:rPr lang="pt-BR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Ativo</a:t>
              </a:r>
            </a:p>
          </p:txBody>
        </p:sp>
        <p:sp>
          <p:nvSpPr>
            <p:cNvPr id="13326" name="Rectangle 14"/>
            <p:cNvSpPr>
              <a:spLocks noChangeArrowheads="1"/>
            </p:cNvSpPr>
            <p:nvPr/>
          </p:nvSpPr>
          <p:spPr bwMode="auto">
            <a:xfrm>
              <a:off x="3334" y="3158"/>
              <a:ext cx="1769" cy="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defRPr/>
              </a:pPr>
              <a:r>
                <a:rPr lang="pt-BR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Passivo </a:t>
              </a:r>
            </a:p>
          </p:txBody>
        </p:sp>
        <p:sp>
          <p:nvSpPr>
            <p:cNvPr id="13327" name="Rectangle 15"/>
            <p:cNvSpPr>
              <a:spLocks noChangeArrowheads="1"/>
            </p:cNvSpPr>
            <p:nvPr/>
          </p:nvSpPr>
          <p:spPr bwMode="auto">
            <a:xfrm>
              <a:off x="3016" y="3702"/>
              <a:ext cx="2562" cy="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defRPr/>
              </a:pPr>
              <a:r>
                <a:rPr lang="pt-BR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Patrimônio Liquido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935288" y="214313"/>
            <a:ext cx="6400800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pt-BR" sz="3200"/>
              <a:t>Balanço Patrimonial</a:t>
            </a: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1811338" y="908050"/>
            <a:ext cx="8748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730376" y="1196976"/>
            <a:ext cx="868610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lang="pt-BR" sz="3200" b="1" u="sng" dirty="0"/>
              <a:t>Ativo</a:t>
            </a:r>
            <a:r>
              <a:rPr lang="pt-BR" sz="3200" dirty="0"/>
              <a:t>: é um </a:t>
            </a:r>
            <a:r>
              <a:rPr lang="pt-BR" sz="3200" b="1" dirty="0">
                <a:solidFill>
                  <a:srgbClr val="FF0000"/>
                </a:solidFill>
              </a:rPr>
              <a:t>recurso</a:t>
            </a:r>
            <a:r>
              <a:rPr lang="pt-BR" sz="3200" dirty="0"/>
              <a:t> </a:t>
            </a:r>
            <a:r>
              <a:rPr lang="pt-BR" sz="3200" b="1" dirty="0">
                <a:solidFill>
                  <a:srgbClr val="FF0000"/>
                </a:solidFill>
              </a:rPr>
              <a:t>econômico</a:t>
            </a:r>
            <a:r>
              <a:rPr lang="pt-BR" sz="3200" dirty="0"/>
              <a:t> </a:t>
            </a:r>
            <a:r>
              <a:rPr lang="pt-BR" sz="3200" b="1" dirty="0">
                <a:solidFill>
                  <a:srgbClr val="FF0000"/>
                </a:solidFill>
              </a:rPr>
              <a:t>controlado</a:t>
            </a:r>
            <a:r>
              <a:rPr lang="pt-BR" sz="3200" dirty="0"/>
              <a:t> pela entidade como resultado de eventos passados e do qual se espera que fluam </a:t>
            </a:r>
            <a:r>
              <a:rPr lang="pt-BR" sz="3200" b="1" dirty="0">
                <a:solidFill>
                  <a:srgbClr val="FF0000"/>
                </a:solidFill>
              </a:rPr>
              <a:t>futuros benefícios econômicos</a:t>
            </a:r>
            <a:r>
              <a:rPr lang="pt-BR" sz="3200" dirty="0"/>
              <a:t> para a entidade.</a:t>
            </a:r>
          </a:p>
        </p:txBody>
      </p:sp>
      <p:sp>
        <p:nvSpPr>
          <p:cNvPr id="16390" name="Rectangle 16"/>
          <p:cNvSpPr>
            <a:spLocks noChangeArrowheads="1"/>
          </p:cNvSpPr>
          <p:nvPr/>
        </p:nvSpPr>
        <p:spPr bwMode="auto">
          <a:xfrm>
            <a:off x="3972818" y="3542194"/>
            <a:ext cx="6443662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pt-BR" sz="2400" dirty="0"/>
              <a:t>edifícios, moveis e utensílios, veículos, maquinas, terrenos, construções, estoques, dinheiro (moeda), ferramentas, instalações, marcas e patentes</a:t>
            </a:r>
          </a:p>
          <a:p>
            <a:pPr marL="457200" indent="-457200" algn="just">
              <a:spcBef>
                <a:spcPct val="200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pt-BR" sz="2400" dirty="0"/>
              <a:t>Contas a receber, duplicatas a receber, ações, depósitos bancários, títulos de credito, títulos a receber.</a:t>
            </a:r>
          </a:p>
          <a:p>
            <a:pPr algn="just">
              <a:spcBef>
                <a:spcPct val="20000"/>
              </a:spcBef>
              <a:spcAft>
                <a:spcPts val="1800"/>
              </a:spcAft>
            </a:pPr>
            <a:endParaRPr lang="pt-BR" sz="2400" dirty="0"/>
          </a:p>
        </p:txBody>
      </p:sp>
      <p:sp>
        <p:nvSpPr>
          <p:cNvPr id="16391" name="AutoShape 17"/>
          <p:cNvSpPr>
            <a:spLocks/>
          </p:cNvSpPr>
          <p:nvPr/>
        </p:nvSpPr>
        <p:spPr bwMode="auto">
          <a:xfrm>
            <a:off x="3503712" y="3471191"/>
            <a:ext cx="215900" cy="3141663"/>
          </a:xfrm>
          <a:prstGeom prst="leftBrace">
            <a:avLst>
              <a:gd name="adj1" fmla="val 12126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6392" name="Rectangle 18"/>
          <p:cNvSpPr>
            <a:spLocks noChangeArrowheads="1"/>
          </p:cNvSpPr>
          <p:nvPr/>
        </p:nvSpPr>
        <p:spPr bwMode="auto">
          <a:xfrm>
            <a:off x="1811338" y="4725034"/>
            <a:ext cx="14366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200" b="1" dirty="0"/>
              <a:t>Ativos</a:t>
            </a:r>
            <a:endParaRPr lang="pt-BR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DF4BDF20-79A5-4190-B82E-D762EE84FAB5}"/>
                  </a:ext>
                </a:extLst>
              </p14:cNvPr>
              <p14:cNvContentPartPr/>
              <p14:nvPr/>
            </p14:nvContentPartPr>
            <p14:xfrm>
              <a:off x="2295480" y="2966400"/>
              <a:ext cx="43200" cy="1368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DF4BDF20-79A5-4190-B82E-D762EE84FA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79640" y="2903040"/>
                <a:ext cx="74520" cy="140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935288" y="214313"/>
            <a:ext cx="6400800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pt-BR" sz="3200"/>
              <a:t>Balanço Patrimonial</a:t>
            </a: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1811338" y="908050"/>
            <a:ext cx="8748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811339" y="2083263"/>
            <a:ext cx="8686105" cy="143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lang="pt-BR" sz="2400" dirty="0"/>
              <a:t>Os benefícios econômicos futuros incorporados a um ativo podem fluir para a entidade de diversas maneiras:</a:t>
            </a:r>
          </a:p>
        </p:txBody>
      </p:sp>
      <p:sp>
        <p:nvSpPr>
          <p:cNvPr id="16390" name="Rectangle 16"/>
          <p:cNvSpPr>
            <a:spLocks noChangeArrowheads="1"/>
          </p:cNvSpPr>
          <p:nvPr/>
        </p:nvSpPr>
        <p:spPr bwMode="auto">
          <a:xfrm>
            <a:off x="1923220" y="3284985"/>
            <a:ext cx="8424936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pt-BR" sz="2200" dirty="0"/>
              <a:t>Usado isoladamente ou em conjunto com outros ativos na produção de bens ou na prestação de serviços a serem vendidos pela entidade;</a:t>
            </a:r>
          </a:p>
          <a:p>
            <a:pPr marL="457200" indent="-457200" algn="just">
              <a:spcBef>
                <a:spcPct val="200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pt-BR" sz="2200" dirty="0"/>
              <a:t>Trocado por outros ativos;</a:t>
            </a:r>
          </a:p>
          <a:p>
            <a:pPr marL="457200" indent="-457200" algn="just">
              <a:spcBef>
                <a:spcPct val="200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pt-BR" sz="2200" dirty="0"/>
              <a:t>Usado para liquidar um passivo (obrigações); ou</a:t>
            </a:r>
          </a:p>
          <a:p>
            <a:pPr marL="457200" indent="-457200" algn="just">
              <a:spcBef>
                <a:spcPct val="200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pt-BR" sz="2200" dirty="0"/>
              <a:t>Distribuído aos proprietários da entidade.</a:t>
            </a:r>
          </a:p>
          <a:p>
            <a:pPr algn="just">
              <a:spcBef>
                <a:spcPct val="20000"/>
              </a:spcBef>
              <a:spcAft>
                <a:spcPts val="1800"/>
              </a:spcAft>
            </a:pPr>
            <a:endParaRPr lang="pt-BR" sz="2200" dirty="0"/>
          </a:p>
        </p:txBody>
      </p:sp>
      <p:sp>
        <p:nvSpPr>
          <p:cNvPr id="16392" name="Rectangle 18"/>
          <p:cNvSpPr>
            <a:spLocks noChangeArrowheads="1"/>
          </p:cNvSpPr>
          <p:nvPr/>
        </p:nvSpPr>
        <p:spPr bwMode="auto">
          <a:xfrm>
            <a:off x="1752918" y="1196753"/>
            <a:ext cx="14366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200" b="1" u="sng" dirty="0"/>
              <a:t>Ativos</a:t>
            </a:r>
            <a:endParaRPr lang="pt-BR" sz="3200" u="sng" dirty="0"/>
          </a:p>
        </p:txBody>
      </p:sp>
    </p:spTree>
    <p:extLst>
      <p:ext uri="{BB962C8B-B14F-4D97-AF65-F5344CB8AC3E}">
        <p14:creationId xmlns:p14="http://schemas.microsoft.com/office/powerpoint/2010/main" val="45735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935288" y="44451"/>
            <a:ext cx="6400800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pt-BR" sz="3200"/>
              <a:t>Balanço Patrimonial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1811338" y="765175"/>
            <a:ext cx="8748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874021" y="1052736"/>
            <a:ext cx="8686105" cy="1872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>
              <a:spcBef>
                <a:spcPct val="20000"/>
              </a:spcBef>
              <a:defRPr/>
            </a:pPr>
            <a:r>
              <a:rPr lang="pt-BR" sz="2800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Passivo</a:t>
            </a:r>
            <a:r>
              <a:rPr lang="pt-BR" sz="2800" dirty="0"/>
              <a:t>: é uma </a:t>
            </a:r>
            <a:r>
              <a:rPr lang="pt-BR" sz="2800" b="1" dirty="0">
                <a:solidFill>
                  <a:srgbClr val="FF0000"/>
                </a:solidFill>
              </a:rPr>
              <a:t>obrigação</a:t>
            </a:r>
            <a:r>
              <a:rPr lang="pt-BR" sz="2800" dirty="0"/>
              <a:t> </a:t>
            </a:r>
            <a:r>
              <a:rPr lang="pt-BR" sz="2800" b="1" dirty="0">
                <a:solidFill>
                  <a:srgbClr val="FF0000"/>
                </a:solidFill>
              </a:rPr>
              <a:t>presente</a:t>
            </a:r>
            <a:r>
              <a:rPr lang="pt-BR" sz="2800" dirty="0"/>
              <a:t> da entidade como resultado de eventos passados, cuja liquidação se espera que resulte na saída de recursos da entidade capazes de gerar benefícios econômicos.</a:t>
            </a:r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1828007" y="4437112"/>
            <a:ext cx="8715375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spcAft>
                <a:spcPts val="1800"/>
              </a:spcAft>
            </a:pPr>
            <a:r>
              <a:rPr lang="pt-BR" sz="2000" dirty="0"/>
              <a:t>São todas as dívidas (obrigações) que a empresa contraiu junto a terceiros; sendo estes tipos de dívidas: </a:t>
            </a:r>
          </a:p>
          <a:p>
            <a:pPr marL="800100" lvl="1" indent="-342900" algn="just">
              <a:spcBef>
                <a:spcPct val="200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t-BR" sz="2000" u="sng" dirty="0"/>
              <a:t>Exigidas legalmente,</a:t>
            </a:r>
            <a:r>
              <a:rPr lang="pt-BR" sz="2000" dirty="0"/>
              <a:t> reclamada a sua liquidação no respectivo vencimento;</a:t>
            </a:r>
          </a:p>
          <a:p>
            <a:pPr marL="800100" lvl="1" indent="-342900" algn="just">
              <a:spcBef>
                <a:spcPct val="200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t-BR" sz="2000" u="sng" dirty="0"/>
              <a:t>Questão de política mercadológica ou de imagem.</a:t>
            </a:r>
            <a:endParaRPr lang="pt-BR" sz="2000" dirty="0"/>
          </a:p>
        </p:txBody>
      </p:sp>
      <p:sp>
        <p:nvSpPr>
          <p:cNvPr id="2" name="Retângulo 1"/>
          <p:cNvSpPr/>
          <p:nvPr/>
        </p:nvSpPr>
        <p:spPr>
          <a:xfrm>
            <a:off x="1892733" y="3133418"/>
            <a:ext cx="86205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pt-BR" sz="2000" dirty="0"/>
              <a:t>Ex. Fornecedores, Contas a pagar, empréstimos a pagar, financiamentos a pagar, salários a pagar, impostos a recolher, aluguel a pagar, Energia a pagar, Água a pagar, etc.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CCDD4ADB-F100-438E-83D3-2A107356F83D}"/>
                  </a:ext>
                </a:extLst>
              </p14:cNvPr>
              <p14:cNvContentPartPr/>
              <p14:nvPr/>
            </p14:nvContentPartPr>
            <p14:xfrm>
              <a:off x="4265040" y="5476680"/>
              <a:ext cx="360" cy="36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CCDD4ADB-F100-438E-83D3-2A107356F8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9200" y="5413320"/>
                <a:ext cx="31680" cy="127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935288" y="44451"/>
            <a:ext cx="6400800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pt-BR" sz="3200"/>
              <a:t>Balanço Patrimonial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1811338" y="765175"/>
            <a:ext cx="8748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847529" y="1340768"/>
            <a:ext cx="868610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>
              <a:spcBef>
                <a:spcPct val="20000"/>
              </a:spcBef>
              <a:defRPr/>
            </a:pPr>
            <a:r>
              <a:rPr lang="pt-BR" sz="2400" dirty="0"/>
              <a:t>A liquidação de uma obrigação presente pode ocorrer de diversas maneiras: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325093" y="2708920"/>
            <a:ext cx="868610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algn="just">
              <a:spcBef>
                <a:spcPct val="20000"/>
              </a:spcBef>
              <a:buFont typeface="+mj-lt"/>
              <a:buAutoNum type="alphaLcParenR"/>
              <a:defRPr/>
            </a:pPr>
            <a:r>
              <a:rPr lang="pt-BR" sz="2400" dirty="0"/>
              <a:t>Pagamento em caixa;</a:t>
            </a:r>
          </a:p>
          <a:p>
            <a:pPr marL="457200" indent="-457200" algn="just">
              <a:spcBef>
                <a:spcPct val="20000"/>
              </a:spcBef>
              <a:buFont typeface="+mj-lt"/>
              <a:buAutoNum type="alphaLcParenR"/>
              <a:defRPr/>
            </a:pPr>
            <a:r>
              <a:rPr lang="pt-BR" sz="2400" dirty="0"/>
              <a:t>Transferência de outros ativos;</a:t>
            </a:r>
          </a:p>
          <a:p>
            <a:pPr marL="457200" indent="-457200" algn="just">
              <a:spcBef>
                <a:spcPct val="20000"/>
              </a:spcBef>
              <a:buFont typeface="+mj-lt"/>
              <a:buAutoNum type="alphaLcParenR"/>
              <a:defRPr/>
            </a:pPr>
            <a:r>
              <a:rPr lang="pt-BR" sz="2400" dirty="0"/>
              <a:t>Prestação de serviços;</a:t>
            </a:r>
          </a:p>
          <a:p>
            <a:pPr marL="457200" indent="-457200" algn="just">
              <a:spcBef>
                <a:spcPct val="20000"/>
              </a:spcBef>
              <a:buFont typeface="+mj-lt"/>
              <a:buAutoNum type="alphaLcParenR"/>
              <a:defRPr/>
            </a:pPr>
            <a:r>
              <a:rPr lang="pt-BR" sz="2400" dirty="0"/>
              <a:t>Substituição da obrigação por outra; ou</a:t>
            </a:r>
          </a:p>
          <a:p>
            <a:pPr marL="457200" indent="-457200" algn="just">
              <a:spcBef>
                <a:spcPct val="20000"/>
              </a:spcBef>
              <a:buFont typeface="+mj-lt"/>
              <a:buAutoNum type="alphaLcParenR"/>
              <a:defRPr/>
            </a:pPr>
            <a:r>
              <a:rPr lang="pt-BR" sz="2400" dirty="0"/>
              <a:t>Conversão da obrigação em item de patrimônio líquido.</a:t>
            </a:r>
          </a:p>
        </p:txBody>
      </p:sp>
    </p:spTree>
    <p:extLst>
      <p:ext uri="{BB962C8B-B14F-4D97-AF65-F5344CB8AC3E}">
        <p14:creationId xmlns:p14="http://schemas.microsoft.com/office/powerpoint/2010/main" val="299888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935288" y="214313"/>
            <a:ext cx="6400800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pt-BR" sz="3200"/>
              <a:t>Balanço Patrimonial</a:t>
            </a:r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1811338" y="908050"/>
            <a:ext cx="8748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631505" y="1340818"/>
            <a:ext cx="8937625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>
              <a:spcBef>
                <a:spcPct val="20000"/>
              </a:spcBef>
              <a:defRPr/>
            </a:pPr>
            <a:r>
              <a:rPr lang="pt-BR" sz="2800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Patrimônio Líquido</a:t>
            </a:r>
            <a:r>
              <a:rPr lang="pt-BR" sz="2800" dirty="0"/>
              <a:t>: é o interesse residual nos ativos da entidade depois de deduzidos todos os seus passivos. 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1622872" y="3140968"/>
            <a:ext cx="8937625" cy="3024336"/>
            <a:chOff x="107504" y="2924944"/>
            <a:chExt cx="8937625" cy="3024336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107504" y="2924944"/>
              <a:ext cx="8937625" cy="302433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316369" y="3227542"/>
              <a:ext cx="8577585" cy="1008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defRPr/>
              </a:pPr>
              <a:r>
                <a:rPr lang="pt-BR" sz="2400" b="1" u="sng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Patrimônio Líquido</a:t>
              </a:r>
              <a:r>
                <a:rPr lang="pt-BR" sz="2400" dirty="0"/>
                <a:t>: vem representar todas os recursos que os proprietários aplicam na empresa</a:t>
              </a:r>
              <a:r>
                <a:rPr lang="pt-BR" sz="2800" dirty="0"/>
                <a:t>. </a:t>
              </a:r>
              <a:endParaRPr lang="pt-BR" sz="2400" dirty="0"/>
            </a:p>
          </p:txBody>
        </p:sp>
        <p:sp>
          <p:nvSpPr>
            <p:cNvPr id="3" name="Retângulo 2"/>
            <p:cNvSpPr/>
            <p:nvPr/>
          </p:nvSpPr>
          <p:spPr>
            <a:xfrm>
              <a:off x="347960" y="4248718"/>
              <a:ext cx="8675677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defRPr/>
              </a:pPr>
              <a:r>
                <a:rPr lang="pt-BR" sz="2400" dirty="0"/>
                <a:t>Estes recursos aplicados, não serão </a:t>
              </a:r>
              <a:r>
                <a:rPr lang="pt-BR" sz="2400" u="sng" dirty="0"/>
                <a:t>exigidos</a:t>
              </a:r>
              <a:r>
                <a:rPr lang="pt-BR" sz="2400" dirty="0"/>
                <a:t> (reclamada) para a liquidação, enquanto a empresa estiver em continuidade. Não há a necessidade de pagar esta obrigação.    </a:t>
              </a:r>
              <a:r>
                <a:rPr lang="pt-BR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???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671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935288" y="214313"/>
            <a:ext cx="6400800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pt-BR" sz="3200"/>
              <a:t>Balanço Patrimonial</a:t>
            </a:r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1811338" y="908050"/>
            <a:ext cx="8748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730376" y="2132856"/>
            <a:ext cx="8937625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>
              <a:spcBef>
                <a:spcPct val="20000"/>
              </a:spcBef>
              <a:defRPr/>
            </a:pPr>
            <a:r>
              <a:rPr lang="pt-BR" sz="2800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Patrimônio Líquido</a:t>
            </a:r>
          </a:p>
          <a:p>
            <a:pPr algn="just">
              <a:spcBef>
                <a:spcPct val="20000"/>
              </a:spcBef>
              <a:defRPr/>
            </a:pPr>
            <a:r>
              <a:rPr lang="pt-BR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Capital Social ................................ $ 1.000.000</a:t>
            </a:r>
          </a:p>
          <a:p>
            <a:pPr algn="just">
              <a:spcBef>
                <a:spcPct val="20000"/>
              </a:spcBef>
              <a:defRPr/>
            </a:pPr>
            <a:r>
              <a:rPr lang="pt-BR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Lucros Acumulados¹...................... $     500.000</a:t>
            </a:r>
            <a:endParaRPr lang="pt-BR" sz="2800" dirty="0"/>
          </a:p>
        </p:txBody>
      </p:sp>
      <p:sp>
        <p:nvSpPr>
          <p:cNvPr id="2" name="Retângulo 1"/>
          <p:cNvSpPr/>
          <p:nvPr/>
        </p:nvSpPr>
        <p:spPr>
          <a:xfrm>
            <a:off x="6456041" y="3717033"/>
            <a:ext cx="36770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pt-BR" dirty="0"/>
              <a:t>¹(destinado nas S/A – 11.638/07)</a:t>
            </a:r>
            <a:endParaRPr lang="pt-BR" sz="3200" dirty="0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1811982" y="4797153"/>
            <a:ext cx="8604499" cy="1222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pt-B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Lucros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(destinado nas S/A – 11.638/07)</a:t>
            </a:r>
            <a:endParaRPr lang="pt-BR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spcBef>
                <a:spcPct val="20000"/>
              </a:spcBef>
              <a:defRPr/>
            </a:pP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(remuneração do capital investido)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550864" y="1268760"/>
            <a:ext cx="89376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pt-BR" sz="2800" dirty="0"/>
              <a:t>A primeira aplicação realizada é chamada de capital.</a:t>
            </a:r>
          </a:p>
        </p:txBody>
      </p:sp>
    </p:spTree>
    <p:extLst>
      <p:ext uri="{BB962C8B-B14F-4D97-AF65-F5344CB8AC3E}">
        <p14:creationId xmlns:p14="http://schemas.microsoft.com/office/powerpoint/2010/main" val="1910572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2587625" y="260351"/>
            <a:ext cx="7016750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pt-BR" sz="32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Balanço Patrimonial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1703388" y="1268413"/>
            <a:ext cx="8785100" cy="53289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1791494" y="2132013"/>
            <a:ext cx="3384551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Caixa</a:t>
            </a:r>
          </a:p>
          <a:p>
            <a:pPr>
              <a:spcBef>
                <a:spcPct val="20000"/>
              </a:spcBef>
              <a:defRPr/>
            </a:pP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Clientes</a:t>
            </a:r>
          </a:p>
          <a:p>
            <a:pPr>
              <a:spcBef>
                <a:spcPct val="20000"/>
              </a:spcBef>
              <a:defRPr/>
            </a:pP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Estoques</a:t>
            </a:r>
          </a:p>
          <a:p>
            <a:pPr>
              <a:spcBef>
                <a:spcPct val="20000"/>
              </a:spcBef>
              <a:defRPr/>
            </a:pP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Veículos</a:t>
            </a:r>
          </a:p>
          <a:p>
            <a:pPr>
              <a:spcBef>
                <a:spcPct val="20000"/>
              </a:spcBef>
              <a:defRPr/>
            </a:pP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Imóveis</a:t>
            </a:r>
          </a:p>
          <a:p>
            <a:pPr>
              <a:spcBef>
                <a:spcPct val="20000"/>
              </a:spcBef>
              <a:defRPr/>
            </a:pP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Máquinas</a:t>
            </a:r>
          </a:p>
          <a:p>
            <a:pPr>
              <a:spcBef>
                <a:spcPct val="20000"/>
              </a:spcBef>
              <a:defRPr/>
            </a:pP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Equipamentos</a:t>
            </a:r>
          </a:p>
        </p:txBody>
      </p:sp>
      <p:sp>
        <p:nvSpPr>
          <p:cNvPr id="119815" name="Rectangle 7"/>
          <p:cNvSpPr>
            <a:spLocks noChangeArrowheads="1"/>
          </p:cNvSpPr>
          <p:nvPr/>
        </p:nvSpPr>
        <p:spPr bwMode="auto">
          <a:xfrm>
            <a:off x="4403725" y="2204096"/>
            <a:ext cx="56530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Fornecedores</a:t>
            </a:r>
          </a:p>
          <a:p>
            <a:pPr>
              <a:spcBef>
                <a:spcPct val="20000"/>
              </a:spcBef>
              <a:defRPr/>
            </a:pP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Salários a Pagar</a:t>
            </a:r>
          </a:p>
          <a:p>
            <a:pPr>
              <a:spcBef>
                <a:spcPct val="20000"/>
              </a:spcBef>
              <a:defRPr/>
            </a:pP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Impostos a recolher</a:t>
            </a:r>
          </a:p>
          <a:p>
            <a:pPr>
              <a:spcBef>
                <a:spcPct val="20000"/>
              </a:spcBef>
              <a:defRPr/>
            </a:pP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Contas a pagar (Energia, Água, Telefone . . . )</a:t>
            </a:r>
          </a:p>
        </p:txBody>
      </p:sp>
      <p:sp>
        <p:nvSpPr>
          <p:cNvPr id="119816" name="Rectangle 8"/>
          <p:cNvSpPr>
            <a:spLocks noChangeArrowheads="1"/>
          </p:cNvSpPr>
          <p:nvPr/>
        </p:nvSpPr>
        <p:spPr bwMode="auto">
          <a:xfrm>
            <a:off x="4157874" y="4283869"/>
            <a:ext cx="39243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pt-BR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Patrimônio Líquido</a:t>
            </a:r>
          </a:p>
        </p:txBody>
      </p:sp>
      <p:sp>
        <p:nvSpPr>
          <p:cNvPr id="119817" name="Rectangle 9"/>
          <p:cNvSpPr>
            <a:spLocks noChangeArrowheads="1"/>
          </p:cNvSpPr>
          <p:nvPr/>
        </p:nvSpPr>
        <p:spPr bwMode="auto">
          <a:xfrm>
            <a:off x="4435886" y="4996656"/>
            <a:ext cx="4157663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Capital Social</a:t>
            </a:r>
          </a:p>
          <a:p>
            <a:pPr>
              <a:spcBef>
                <a:spcPct val="20000"/>
              </a:spcBef>
              <a:defRPr/>
            </a:pP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Prejuízos Acumulados</a:t>
            </a:r>
          </a:p>
        </p:txBody>
      </p:sp>
      <p:sp>
        <p:nvSpPr>
          <p:cNvPr id="119819" name="Rectangle 11"/>
          <p:cNvSpPr>
            <a:spLocks noChangeArrowheads="1"/>
          </p:cNvSpPr>
          <p:nvPr/>
        </p:nvSpPr>
        <p:spPr bwMode="auto">
          <a:xfrm>
            <a:off x="1558925" y="1339851"/>
            <a:ext cx="262413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pt-BR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Ativo</a:t>
            </a:r>
          </a:p>
        </p:txBody>
      </p:sp>
      <p:sp>
        <p:nvSpPr>
          <p:cNvPr id="20490" name="Line 24"/>
          <p:cNvSpPr>
            <a:spLocks noChangeShapeType="1"/>
          </p:cNvSpPr>
          <p:nvPr/>
        </p:nvSpPr>
        <p:spPr bwMode="auto">
          <a:xfrm flipV="1">
            <a:off x="4151313" y="1268413"/>
            <a:ext cx="0" cy="532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9833" name="Rectangle 25"/>
          <p:cNvSpPr>
            <a:spLocks noChangeArrowheads="1"/>
          </p:cNvSpPr>
          <p:nvPr/>
        </p:nvSpPr>
        <p:spPr bwMode="auto">
          <a:xfrm>
            <a:off x="4439792" y="1339851"/>
            <a:ext cx="5544641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pt-BR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Passivo</a:t>
            </a:r>
          </a:p>
        </p:txBody>
      </p:sp>
      <p:sp>
        <p:nvSpPr>
          <p:cNvPr id="20492" name="Line 26"/>
          <p:cNvSpPr>
            <a:spLocks noChangeShapeType="1"/>
          </p:cNvSpPr>
          <p:nvPr/>
        </p:nvSpPr>
        <p:spPr bwMode="auto">
          <a:xfrm>
            <a:off x="1704975" y="1916113"/>
            <a:ext cx="878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E0623FE9A65D94FACB300C2B29EC9A8" ma:contentTypeVersion="2" ma:contentTypeDescription="Crie um novo documento." ma:contentTypeScope="" ma:versionID="e351aaf1019fbfe54ce650c12dd384ef">
  <xsd:schema xmlns:xsd="http://www.w3.org/2001/XMLSchema" xmlns:xs="http://www.w3.org/2001/XMLSchema" xmlns:p="http://schemas.microsoft.com/office/2006/metadata/properties" xmlns:ns2="8b8ece34-8f6b-4e17-bbb7-e45b2f15ee49" targetNamespace="http://schemas.microsoft.com/office/2006/metadata/properties" ma:root="true" ma:fieldsID="27619364ebcbbe7ffc90533a77718fff" ns2:_="">
    <xsd:import namespace="8b8ece34-8f6b-4e17-bbb7-e45b2f15ee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8ece34-8f6b-4e17-bbb7-e45b2f15ee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B364E6-9C13-4FD4-9671-9A3E2F3D1B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F23D25E-FD38-499D-9038-25425567A2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A69D5F-85B1-48E2-9846-EDD0A1B63A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8ece34-8f6b-4e17-bbb7-e45b2f15ee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2484</TotalTime>
  <Words>995</Words>
  <Application>Microsoft Office PowerPoint</Application>
  <PresentationFormat>Widescreen</PresentationFormat>
  <Paragraphs>221</Paragraphs>
  <Slides>18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Design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2</dc:title>
  <dc:creator>Anderson</dc:creator>
  <cp:lastModifiedBy>ANDERSON PINZAN</cp:lastModifiedBy>
  <cp:revision>149</cp:revision>
  <cp:lastPrinted>2020-09-03T12:41:19Z</cp:lastPrinted>
  <dcterms:created xsi:type="dcterms:W3CDTF">2003-02-24T17:31:06Z</dcterms:created>
  <dcterms:modified xsi:type="dcterms:W3CDTF">2021-08-12T10:58:55Z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0x0101007E0623FE9A65D94FACB300C2B29EC9A8</vt:lpwstr>
  </property>
</Properties>
</file>