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9A953D-13AF-4EFB-9657-7407CDC5BC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425DCE-AAAE-401D-B041-2981713BA9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DBCF5F-E364-4FC2-8AB4-5C6CF8C4BB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16D49B-1CAA-4CC6-AADD-28DC6966FE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76F76F-708F-40F8-B0D8-F1A2FDC08B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12E4BD-DB60-4D5B-8667-4A350F52EF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D29BF1-5155-4B98-ABE7-EBC1502636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23E82A-73F5-45D4-BF9D-FEA5DBD05F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766802-65BC-42C6-B8C6-D46E540CDA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86774C-24D6-43F5-9C14-0785B42417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3734C7-BF76-474B-BE8B-F4AE01470C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AC08EE-7F5A-4946-BBE9-73C2B52D05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54DEE8-A976-4EB7-9B50-43707C985A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14545B-65FD-46D0-957E-FBBBA6719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D68357-EFF0-4AAF-9868-05E3D00A0B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F1733C-4045-4E29-8098-38D7AA0A50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7A8153-A426-440C-B90D-9B30D4A22D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F110B3-234F-4A3A-9EC9-DD8174FD1C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6E2AE3-1E20-47EA-867E-2110E18938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7D5675-715D-47FB-8C24-9BA39C8B0F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367F6C-0E23-4D1D-BA8E-132975E321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32FB71-14D8-48AB-8CDE-23C351E643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515A7F-D71B-4D68-BA09-1D4E761C2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72AECC-E5C0-479C-8DE6-75A8C16680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708CD0-B7EB-4AB9-B40D-99F4DE0E23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2AF18A-8435-40B8-A165-6F20323463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C706C4-DC20-467F-809A-7650567785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BC8E8A-F008-4930-A73B-F0B6763B7A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7AAEDA-816F-4BB0-ACEF-7985E4CD8A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3C53CF-B1A8-4F78-8D19-2F6691F68B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900164-9A24-4DFB-85CD-6B1FE5D380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2F6ECF-CC84-4542-A0E8-1CCBC137DA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0B9F35-1B6A-4887-979F-D8294ADE0B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505AFE-45C7-4FF2-9888-0B4878FA24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339D3A-7057-4E6A-AEEB-08FB79DC02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46E0AA-4E98-46E7-A4E6-499D3316A9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21896C-EB28-4AEF-BAA5-F3B57043980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edit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Master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E0619-9226-47FB-9781-F33C38133EB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0F2414-B6CC-49D3-8D3A-117F759B447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SimSu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20350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Garamond"/>
                <a:ea typeface="SimSun"/>
              </a:rPr>
              <a:t>Heterogeneous Swarms Motion Planning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762120" y="3733920"/>
            <a:ext cx="7619760" cy="2514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 algn="ctr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Garamond"/>
                <a:ea typeface="SimSun"/>
              </a:rPr>
              <a:t>Nichols Crawford Taylor, Ryan Davis, Will Graham, Luke McDivitt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  <a:ea typeface="ＭＳ Ｐゴシック"/>
              </a:rPr>
              <a:t>University of Utah,</a:t>
            </a:r>
            <a:r>
              <a:rPr b="0" lang="en-US" sz="2400" spc="-1" strike="noStrike">
                <a:solidFill>
                  <a:srgbClr val="ffffff"/>
                </a:solidFill>
                <a:latin typeface="Garamond"/>
                <a:ea typeface="SimSun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Garamond"/>
                <a:ea typeface="ＭＳ Ｐゴシック"/>
              </a:rPr>
              <a:t>Salt Lake City, UT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 Box 4"/>
          <p:cNvSpPr/>
          <p:nvPr/>
        </p:nvSpPr>
        <p:spPr>
          <a:xfrm>
            <a:off x="3200400" y="6415200"/>
            <a:ext cx="2590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Garamond"/>
                <a:ea typeface="SimSun"/>
              </a:rPr>
              <a:t>OTST’ 2011 Santa Barbara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1" descr="UofUmedallion_title2#2"/>
          <p:cNvPicPr/>
          <p:nvPr/>
        </p:nvPicPr>
        <p:blipFill>
          <a:blip r:embed="rId1"/>
          <a:stretch/>
        </p:blipFill>
        <p:spPr>
          <a:xfrm>
            <a:off x="0" y="0"/>
            <a:ext cx="9143640" cy="120924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Garamond"/>
                <a:ea typeface="SimSun"/>
              </a:rPr>
              <a:t>Solution Description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will create a flexible platform which can be used as a base-station for swarm and multi-robot research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We'll use turtlebots equipped with lighthouse motion capture as mobile "ground-truths", to control a swarm of crazyflies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are currently working on the hardware end of this, but we were able to have some luck in simulation with both mapping and algorithms to keep turtlebots beneath the crazyflie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3" descr="A picture containing background pattern&#10;&#10;Description automatically generated"/>
          <p:cNvPicPr/>
          <p:nvPr/>
        </p:nvPicPr>
        <p:blipFill>
          <a:blip r:embed="rId2"/>
          <a:stretch/>
        </p:blipFill>
        <p:spPr>
          <a:xfrm>
            <a:off x="194400" y="4841640"/>
            <a:ext cx="2907360" cy="146988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4" descr="A picture containing cake, chocolate&#10;&#10;Description automatically generated"/>
          <p:cNvPicPr/>
          <p:nvPr/>
        </p:nvPicPr>
        <p:blipFill>
          <a:blip r:embed="rId3"/>
          <a:stretch/>
        </p:blipFill>
        <p:spPr>
          <a:xfrm>
            <a:off x="4923000" y="1353240"/>
            <a:ext cx="2762280" cy="23670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5" descr="A picture containing indoor&#10;&#10;Description automatically generated"/>
          <p:cNvPicPr/>
          <p:nvPr/>
        </p:nvPicPr>
        <p:blipFill>
          <a:blip r:embed="rId4"/>
          <a:stretch/>
        </p:blipFill>
        <p:spPr>
          <a:xfrm>
            <a:off x="4923720" y="4030920"/>
            <a:ext cx="2763720" cy="2309040"/>
          </a:xfrm>
          <a:prstGeom prst="rect">
            <a:avLst/>
          </a:prstGeom>
          <a:ln w="0">
            <a:noFill/>
          </a:ln>
        </p:spPr>
      </p:pic>
      <p:sp>
        <p:nvSpPr>
          <p:cNvPr id="133" name="TextBox 8"/>
          <p:cNvSpPr/>
          <p:nvPr/>
        </p:nvSpPr>
        <p:spPr>
          <a:xfrm>
            <a:off x="4924440" y="3726360"/>
            <a:ext cx="2763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Turtlebot equipped with lighthouse basestation (Luke takes great pictures)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9"/>
          <p:cNvSpPr/>
          <p:nvPr/>
        </p:nvSpPr>
        <p:spPr>
          <a:xfrm>
            <a:off x="4924440" y="6388200"/>
            <a:ext cx="2763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Crazyflie and Lighthouse basestation (again, Luke took a great picture)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10"/>
          <p:cNvSpPr/>
          <p:nvPr/>
        </p:nvSpPr>
        <p:spPr>
          <a:xfrm>
            <a:off x="266040" y="6435360"/>
            <a:ext cx="2763360" cy="1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Default lighthouse basestation and lighthouse deck setup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12" descr=""/>
          <p:cNvPicPr/>
          <p:nvPr/>
        </p:nvPicPr>
        <p:blipFill>
          <a:blip r:embed="rId5"/>
          <a:stretch/>
        </p:blipFill>
        <p:spPr>
          <a:xfrm>
            <a:off x="3255120" y="4958280"/>
            <a:ext cx="1537200" cy="1270440"/>
          </a:xfrm>
          <a:prstGeom prst="rect">
            <a:avLst/>
          </a:prstGeom>
          <a:ln w="0">
            <a:noFill/>
          </a:ln>
        </p:spPr>
      </p:pic>
      <p:sp>
        <p:nvSpPr>
          <p:cNvPr id="137" name="TextBox 12"/>
          <p:cNvSpPr/>
          <p:nvPr/>
        </p:nvSpPr>
        <p:spPr>
          <a:xfrm>
            <a:off x="3256920" y="6262920"/>
            <a:ext cx="1533960" cy="1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Lighthouse deck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 descr="UofUmedallion_title2#2"/>
          <p:cNvPicPr/>
          <p:nvPr/>
        </p:nvPicPr>
        <p:blipFill>
          <a:blip r:embed="rId1"/>
          <a:stretch/>
        </p:blipFill>
        <p:spPr>
          <a:xfrm>
            <a:off x="0" y="0"/>
            <a:ext cx="9143640" cy="12092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Garamond"/>
                <a:ea typeface="SimSun"/>
              </a:rPr>
              <a:t>Solution Description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will create a flexible platform which can be used as a base-station for swarm and multi-robot research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We'll use turtlebots equipped with lighthouse motion capture as mobile "ground-truths", to control a swarm of crazyflies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are currently working on the hardware end of this, but we were able to have some luck in simulation with both mapping and algorithms to keep turtlebots beneath the crazyflie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2" descr="A picture containing background pattern&#10;&#10;Description automatically generated"/>
          <p:cNvPicPr/>
          <p:nvPr/>
        </p:nvPicPr>
        <p:blipFill>
          <a:blip r:embed="rId2"/>
          <a:stretch/>
        </p:blipFill>
        <p:spPr>
          <a:xfrm>
            <a:off x="194400" y="4841640"/>
            <a:ext cx="2907360" cy="14698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6" descr="A picture containing cake, chocolate&#10;&#10;Description automatically generated"/>
          <p:cNvPicPr/>
          <p:nvPr/>
        </p:nvPicPr>
        <p:blipFill>
          <a:blip r:embed="rId3"/>
          <a:stretch/>
        </p:blipFill>
        <p:spPr>
          <a:xfrm>
            <a:off x="4923000" y="1353240"/>
            <a:ext cx="2762280" cy="236700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8" descr="A picture containing indoor&#10;&#10;Description automatically generated"/>
          <p:cNvPicPr/>
          <p:nvPr/>
        </p:nvPicPr>
        <p:blipFill>
          <a:blip r:embed="rId4"/>
          <a:stretch/>
        </p:blipFill>
        <p:spPr>
          <a:xfrm>
            <a:off x="4923720" y="4030920"/>
            <a:ext cx="2763720" cy="2309040"/>
          </a:xfrm>
          <a:prstGeom prst="rect">
            <a:avLst/>
          </a:prstGeom>
          <a:ln w="0">
            <a:noFill/>
          </a:ln>
        </p:spPr>
      </p:pic>
      <p:sp>
        <p:nvSpPr>
          <p:cNvPr id="144" name="TextBox 1"/>
          <p:cNvSpPr/>
          <p:nvPr/>
        </p:nvSpPr>
        <p:spPr>
          <a:xfrm>
            <a:off x="4924440" y="3726360"/>
            <a:ext cx="2763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Turtlebot equipped with lighthouse basestation (Luke takes great pictures)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2"/>
          <p:cNvSpPr/>
          <p:nvPr/>
        </p:nvSpPr>
        <p:spPr>
          <a:xfrm>
            <a:off x="4924440" y="6388200"/>
            <a:ext cx="2763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Crazyflie and Lighthouse basestation (again, Luke took a great picture)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3"/>
          <p:cNvSpPr/>
          <p:nvPr/>
        </p:nvSpPr>
        <p:spPr>
          <a:xfrm>
            <a:off x="266040" y="6435360"/>
            <a:ext cx="2763360" cy="1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Default lighthouse basestation and lighthouse deck setup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Picture 9" descr=""/>
          <p:cNvPicPr/>
          <p:nvPr/>
        </p:nvPicPr>
        <p:blipFill>
          <a:blip r:embed="rId5"/>
          <a:stretch/>
        </p:blipFill>
        <p:spPr>
          <a:xfrm>
            <a:off x="3255120" y="4958280"/>
            <a:ext cx="1537200" cy="12704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4"/>
          <p:cNvSpPr/>
          <p:nvPr/>
        </p:nvSpPr>
        <p:spPr>
          <a:xfrm>
            <a:off x="3256920" y="6262920"/>
            <a:ext cx="1533960" cy="1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SimSun"/>
                <a:ea typeface="ＭＳ Ｐゴシック"/>
              </a:rPr>
              <a:t>Lighthouse deck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1" descr="UofUmedallion_title2#2"/>
          <p:cNvPicPr/>
          <p:nvPr/>
        </p:nvPicPr>
        <p:blipFill>
          <a:blip r:embed="rId1"/>
          <a:stretch/>
        </p:blipFill>
        <p:spPr>
          <a:xfrm>
            <a:off x="0" y="0"/>
            <a:ext cx="9143640" cy="120924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Garamond"/>
                <a:ea typeface="SimSun"/>
              </a:rPr>
              <a:t>Challenges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ROS2 and WeBots interfacing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URDF-&gt;plugin-&gt;custom driver-&gt;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Namespacing multiple robots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Running multiple extern controllers took us about half the time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Ros2_control doesn't support multiple robots with the same configuration (no multi-robot systems)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Example turtlebot ran on ros2_control, which meant we needed to rewrite a turtlebot driver interacting between ROS2 and WeBots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Nav2 was difficult to make work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Transformations between different ROS2 maps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Writing a mapping interface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Stability of trajectory tracking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Learning ROS2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7" descr="Diagram, engineer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4420080" y="1288080"/>
            <a:ext cx="4725720" cy="56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97221BDFBB4FB3B5B550E3152307" ma:contentTypeVersion="2" ma:contentTypeDescription="Create a new document." ma:contentTypeScope="" ma:versionID="6a9aac543bdc0ecccbc1c560170560ae">
  <xsd:schema xmlns:xsd="http://www.w3.org/2001/XMLSchema" xmlns:xs="http://www.w3.org/2001/XMLSchema" xmlns:p="http://schemas.microsoft.com/office/2006/metadata/properties" xmlns:ns2="4c8266db-fdb0-4657-a5d6-3e1bb4ac2e1b" targetNamespace="http://schemas.microsoft.com/office/2006/metadata/properties" ma:root="true" ma:fieldsID="9e4f672919da0888234f5877c0ae7105" ns2:_="">
    <xsd:import namespace="4c8266db-fdb0-4657-a5d6-3e1bb4ac2e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8266db-fdb0-4657-a5d6-3e1bb4ac2e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C5BCA7-F3BA-46D0-B148-FF73F1518801}">
  <ds:schemaRefs>
    <ds:schemaRef ds:uri="4c8266db-fdb0-4657-a5d6-3e1bb4ac2e1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C3CF4DB-0B74-4864-8EB4-754F431B536C}">
  <ds:schemaRefs>
    <ds:schemaRef ds:uri="4c8266db-fdb0-4657-a5d6-3e1bb4ac2e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6DE470D-08D5-4542-B0E8-FE2BA4C512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LibreOffice/7.4.7.2$Linux_X86_64 LibreOffice_project/40$Build-2</Application>
  <AppVersion>15.0000</AppVersion>
  <Company>THzLabIV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2011-04-27T00:19:14Z</dcterms:created>
  <dc:creator>THzLabIV</dc:creator>
  <dc:description/>
  <dc:language>en-US</dc:language>
  <cp:lastModifiedBy/>
  <dcterms:modified xsi:type="dcterms:W3CDTF">2023-09-08T17:04:25Z</dcterms:modified>
  <cp:revision>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0x010100CDD197221BDFBB4FB3B5B550E3152307</vt:lpwstr>
  </property>
  <property fmtid="{D5CDD505-2E9C-101B-9397-08002B2CF9AE}" pid="3" name="PresentationFormat">
    <vt:lpwstr>On-screen Show (4:3)</vt:lpwstr>
  </property>
  <property fmtid="{D5CDD505-2E9C-101B-9397-08002B2CF9AE}" pid="4" name="Slides">
    <vt:i4>14</vt:i4>
  </property>
</Properties>
</file>