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678F-DB84-B650-32A2-30E89C1DB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2795-E0C7-BA5F-11EE-EF5E55990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573E-446A-D3BD-6DA4-427D9442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22D6-BE5C-F2BB-4A87-9214FE5F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8F2E-E088-314E-8264-FCB72166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1B08-E0C7-739D-B56B-604FE8EB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A415-397E-B4B5-96D5-6810E6FB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7B04-051C-F7D6-0A6F-7B021B4C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FCC6-BBEA-2BC5-DA03-2578A0E3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152E-8CCD-2A16-77F6-FE095AE3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F2B7A-C223-738E-094C-2899664B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90EED-AA0F-CA87-7CE7-17B123EB6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FCEE-F3AA-1932-DEEF-E6032725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30D6-DB3D-0B0A-D08A-63917701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184B-FB6D-8D07-41C3-8E0149B1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1DAD-E856-412E-A2F8-57FAF665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9C58-E02F-BAFD-D090-02018FBF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4360-73DC-8621-116C-4DD89FBF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0CF9-718A-1768-65F4-88CD461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5499-CE66-F8D0-9986-3C2CB3A2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1703-457C-9CF8-52FA-45EE448A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ACF4-F0D5-82B3-F98B-9813DEDF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08C5-FC50-3BC8-1F5B-6312D990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88CA-8DA3-990C-7579-53D63C97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411B-719C-5623-11C6-E0D0FCEB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213C-941A-E1F0-9842-E14FA260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76E7-4DEA-4271-454A-673072E6C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1955C-DEBC-3744-674D-94D0C197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3633-3EDE-C485-75E8-0F5C21C4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B04B-8413-B397-3484-C6F7EE5D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6C0D-E261-723D-9363-7533C7C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A19-C078-D71B-AF67-D32B751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9378-CE6C-7E67-AEB8-AB575B04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E69BF-9DE2-6160-3DC4-6F8FD553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C2F8A-9091-4B24-1E1B-36A248290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4C857-7612-01DE-C544-5E2D762E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4CDF0-EC26-2DB4-AECE-35B0BB83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2AF95-457A-94E7-90C4-A357E70A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4A34D-F2B4-8A49-4151-82D7D8A7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0E6E-E39F-FE1C-1A64-ED62318B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1AB24-89DD-3F1A-510A-2A08AD29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EE08E-968A-5A0D-C4DC-1EAEF9C2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43FB7-AD76-D38C-15EF-C9DF6F6C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3C545-D16E-2975-8DE0-5C5ED754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95AC3-8F46-B2F8-C22B-F2B9479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3BAD-FA49-55CD-E8D7-AF4F7E9E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B6FB-579B-3A84-4CAF-A50AFDAC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1D7D-9948-6D53-515E-39A669ED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977C7-00CE-8D6F-4B2A-FB7052ADF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8C3D-C5AC-B232-BFDB-C49D6809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9AE0-E1B6-C132-232A-6EA69865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4B43-0828-685B-CFF4-20E5E545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1E6-0427-C693-DD52-F5A336C7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AE7D1-45FC-A597-A667-F5E10870E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A52FE-4ED9-ABF2-604E-6DA9CAE1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F1221-1990-D535-05B7-60E49866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2E59-286F-8FDB-3E0E-7D6EBE33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1C67E-48B9-33F3-B17F-C910D00A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ADDD9-5745-A2FA-7B04-DFDCCCCA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3531-FDF3-D4B8-9550-3631F0A3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330-EC9D-E23B-9085-5AFE3B6BD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CDBC1-C56B-4840-9889-BEFDC1B8AD8A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A3CF-4B19-E381-EBD6-037B1C6FF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9D48-D7BD-7D3D-971D-9582B9D67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A9A8-0A73-4C42-A307-CE7FA1FE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0848-3787-E251-FEF6-8690118DA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8-19-22 Simulink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E2268-684F-DD75-ABF7-1FBF20559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69ED-C9D1-DF7C-6C83-045406F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PID Control (Simulink </a:t>
            </a:r>
            <a:r>
              <a:rPr lang="en-US" dirty="0" err="1"/>
              <a:t>AutoTune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D9BD-551E-9D07-FA64-21A783C1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 shown below (slight changes, created </a:t>
            </a:r>
            <a:r>
              <a:rPr lang="en-US" dirty="0" err="1"/>
              <a:t>attitudeControl</a:t>
            </a:r>
            <a:r>
              <a:rPr lang="en-US" dirty="0"/>
              <a:t> subsystem. It was a basic feedback loop).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7987F-AABB-D807-9191-13448D2A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12" y="2773442"/>
            <a:ext cx="818311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E203-A4E2-A763-05DD-5C39672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PID control (Simulink Plant Response)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E4AE-5C78-1A9E-1C06-26FECA85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Roll/Pitch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0536E-27A6-2270-29C9-24F0290E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828"/>
            <a:ext cx="5257800" cy="3516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CF0F1-EA0A-2DC4-E7A4-2BDCDEBE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3" y="4001295"/>
            <a:ext cx="2295846" cy="25340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48D5C-DC3E-0FE3-98E5-6DDC45C3C92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EB061-F746-5807-386C-D64E76FB8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0828"/>
            <a:ext cx="5257801" cy="3516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F8241-49CB-E631-9CC5-F3DE32C2B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31" y="4001294"/>
            <a:ext cx="2295846" cy="25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FF95E-8086-2E0A-AC1C-F644E03832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Results from step </a:t>
                </a:r>
                <a:r>
                  <a:rPr lang="en-US" dirty="0" err="1"/>
                  <a:t>impuls</a:t>
                </a:r>
                <a:r>
                  <a:rPr lang="en-US" dirty="0"/>
                  <a:t> at 0.1 s of 15 deg (~.26 rad)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angle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FF95E-8086-2E0A-AC1C-F644E0383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1BE7-C9DD-58ED-7AF4-B015D144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78504-87BC-6F77-18C4-50E11887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84" y="3122520"/>
            <a:ext cx="3846830" cy="346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380B5-64BA-7BEA-7FB1-35E3B2733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154" y="1825624"/>
            <a:ext cx="3667647" cy="3302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44470E-3B0E-E4CA-AB63-81B4166E1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25624"/>
            <a:ext cx="3846829" cy="34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9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ECD5-EE2F-DA3B-83E8-0420091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2E88-4613-12A7-B228-AC0980CB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8-19-22 Simulink Tests</vt:lpstr>
      <vt:lpstr>Attitude PID Control (Simulink AutoTune)</vt:lpstr>
      <vt:lpstr>Attitude PID control (Simulink Plant Response)</vt:lpstr>
      <vt:lpstr>Results from step impuls at 0.1 s of 15 deg (~.26 rad) in ϕ angle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8-19-22 Simulink Tests</dc:title>
  <dc:creator>WILLIAM BRETT GRAHAM</dc:creator>
  <cp:lastModifiedBy>WILLIAM BRETT GRAHAM</cp:lastModifiedBy>
  <cp:revision>1</cp:revision>
  <dcterms:created xsi:type="dcterms:W3CDTF">2022-08-19T23:01:16Z</dcterms:created>
  <dcterms:modified xsi:type="dcterms:W3CDTF">2022-08-19T23:21:50Z</dcterms:modified>
</cp:coreProperties>
</file>