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4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0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6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4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6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2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4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6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390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0848-3787-E251-FEF6-8690118DA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8-19-22 Simulink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E2268-684F-DD75-ABF7-1FBF20559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9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69ED-C9D1-DF7C-6C83-045406F4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Attitude PID Control (Simulink </a:t>
            </a:r>
            <a:r>
              <a:rPr lang="en-US" dirty="0" err="1"/>
              <a:t>AutoTune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D9BD-551E-9D07-FA64-21A783C13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Block diagram shown below (slight changes, created </a:t>
            </a:r>
            <a:r>
              <a:rPr lang="en-US" dirty="0" err="1"/>
              <a:t>attitudeControl</a:t>
            </a:r>
            <a:r>
              <a:rPr lang="en-US" dirty="0"/>
              <a:t> subsystem. It was a basic feedback loop).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C7987F-AABB-D807-9191-13448D2A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12" y="2773442"/>
            <a:ext cx="8183117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E203-A4E2-A763-05DD-5C39672A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Attitude PID control (Simulink Plant Response)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0536E-27A6-2270-29C9-24F0290ED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0828"/>
            <a:ext cx="5257800" cy="3516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8CF0F1-EA0A-2DC4-E7A4-2BDCDEBE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43" y="4001295"/>
            <a:ext cx="2295846" cy="253400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F48D5C-DC3E-0FE3-98E5-6DDC45C3C92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Yaw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EB061-F746-5807-386C-D64E76FB8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40828"/>
            <a:ext cx="5257801" cy="3516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5F8241-49CB-E631-9CC5-F3DE32C2B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131" y="4001294"/>
            <a:ext cx="2295846" cy="253400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E62B7A-76FF-9B43-62A7-1D512D028A8E}"/>
              </a:ext>
            </a:extLst>
          </p:cNvPr>
          <p:cNvSpPr txBox="1">
            <a:spLocks/>
          </p:cNvSpPr>
          <p:nvPr/>
        </p:nvSpPr>
        <p:spPr>
          <a:xfrm>
            <a:off x="581193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Roll/Pitch</a:t>
            </a:r>
          </a:p>
        </p:txBody>
      </p:sp>
    </p:spTree>
    <p:extLst>
      <p:ext uri="{BB962C8B-B14F-4D97-AF65-F5344CB8AC3E}">
        <p14:creationId xmlns:p14="http://schemas.microsoft.com/office/powerpoint/2010/main" val="324347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FF95E-8086-2E0A-AC1C-F644E03832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Results from step impulse at 0.1 s of 15 deg (~.26 rad)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dirty="0"/>
                  <a:t> angle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FF95E-8086-2E0A-AC1C-F644E03832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1BE7-C9DD-58ED-7AF4-B015D144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B78504-87BC-6F77-18C4-50E118879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84" y="3122520"/>
            <a:ext cx="3846830" cy="3463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3380B5-64BA-7BEA-7FB1-35E3B2733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154" y="1825624"/>
            <a:ext cx="3667647" cy="3302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44470E-3B0E-E4CA-AB63-81B4166E1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825624"/>
            <a:ext cx="3846829" cy="34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9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ECD5-EE2F-DA3B-83E8-0420091E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Thrust Control (u1)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2E88-4613-12A7-B228-AC0980CB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Thrust Control (u1 tuning)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65FAD-1895-B128-101E-FEB634086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236" y="2314122"/>
            <a:ext cx="3090462" cy="3411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8A3237-A0EA-18E6-9467-A95A691F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20" y="2714861"/>
            <a:ext cx="4599416" cy="30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586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</TotalTime>
  <Words>69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Gill Sans MT</vt:lpstr>
      <vt:lpstr>Wingdings 2</vt:lpstr>
      <vt:lpstr>Dividend</vt:lpstr>
      <vt:lpstr>8-19-22 Simulink Tests</vt:lpstr>
      <vt:lpstr>Attitude PID Control (Simulink AutoTune)</vt:lpstr>
      <vt:lpstr>Attitude PID control (Simulink Plant Response)</vt:lpstr>
      <vt:lpstr>Results from step impulse at 0.1 s of 15 deg (~.26 rad) in ϕ angle</vt:lpstr>
      <vt:lpstr>Thrust Control (u1)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8-19-22 Simulink Tests</dc:title>
  <dc:creator>WILLIAM BRETT GRAHAM</dc:creator>
  <cp:lastModifiedBy>WILLIAM BRETT GRAHAM</cp:lastModifiedBy>
  <cp:revision>4</cp:revision>
  <dcterms:created xsi:type="dcterms:W3CDTF">2022-08-19T23:01:16Z</dcterms:created>
  <dcterms:modified xsi:type="dcterms:W3CDTF">2022-08-20T00:11:17Z</dcterms:modified>
</cp:coreProperties>
</file>