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8" r:id="rId6"/>
    <p:sldId id="260" r:id="rId7"/>
    <p:sldId id="269" r:id="rId8"/>
    <p:sldId id="258" r:id="rId9"/>
    <p:sldId id="263" r:id="rId10"/>
    <p:sldId id="271" r:id="rId11"/>
    <p:sldId id="272" r:id="rId12"/>
    <p:sldId id="278" r:id="rId13"/>
    <p:sldId id="266" r:id="rId14"/>
    <p:sldId id="279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/>
    <p:restoredTop sz="96006"/>
  </p:normalViewPr>
  <p:slideViewPr>
    <p:cSldViewPr snapToGrid="0" snapToObjects="1">
      <p:cViewPr varScale="1">
        <p:scale>
          <a:sx n="98" d="100"/>
          <a:sy n="98" d="100"/>
        </p:scale>
        <p:origin x="20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7739F-EACA-4A1F-9227-CD25BD218E4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146494-B44E-4577-86F3-7C8D7B80142B}">
      <dgm:prSet/>
      <dgm:spPr/>
      <dgm:t>
        <a:bodyPr/>
        <a:lstStyle/>
        <a:p>
          <a:pPr>
            <a:defRPr cap="all"/>
          </a:pPr>
          <a:r>
            <a:rPr lang="en-US" dirty="0"/>
            <a:t>Find DraftKings Lineup with highest total Score</a:t>
          </a:r>
        </a:p>
      </dgm:t>
    </dgm:pt>
    <dgm:pt modelId="{2DCBF406-BFF4-4A0C-9933-72E2BA2AA0A2}" type="parTrans" cxnId="{78DB8E63-2E25-4335-9B47-9F40B3995554}">
      <dgm:prSet/>
      <dgm:spPr/>
      <dgm:t>
        <a:bodyPr/>
        <a:lstStyle/>
        <a:p>
          <a:endParaRPr lang="en-US"/>
        </a:p>
      </dgm:t>
    </dgm:pt>
    <dgm:pt modelId="{7EBAD7A8-7A16-4EA8-9446-F9DBC40CDD1A}" type="sibTrans" cxnId="{78DB8E63-2E25-4335-9B47-9F40B3995554}">
      <dgm:prSet/>
      <dgm:spPr/>
      <dgm:t>
        <a:bodyPr/>
        <a:lstStyle/>
        <a:p>
          <a:endParaRPr lang="en-US"/>
        </a:p>
      </dgm:t>
    </dgm:pt>
    <dgm:pt modelId="{39CF9273-57E1-4090-8955-2EE4124D753A}">
      <dgm:prSet/>
      <dgm:spPr/>
      <dgm:t>
        <a:bodyPr/>
        <a:lstStyle/>
        <a:p>
          <a:pPr>
            <a:defRPr cap="all"/>
          </a:pPr>
          <a:r>
            <a:rPr lang="en-US" dirty="0"/>
            <a:t>Plug Players into the contest</a:t>
          </a:r>
        </a:p>
      </dgm:t>
    </dgm:pt>
    <dgm:pt modelId="{63BDAAB2-369A-494E-9D48-42E26CDDA6E6}" type="parTrans" cxnId="{33BC8F32-4284-45CC-84FA-05D87C663EC5}">
      <dgm:prSet/>
      <dgm:spPr/>
      <dgm:t>
        <a:bodyPr/>
        <a:lstStyle/>
        <a:p>
          <a:endParaRPr lang="en-US"/>
        </a:p>
      </dgm:t>
    </dgm:pt>
    <dgm:pt modelId="{058EAE9A-E7CB-4592-AFB0-0C850B7D0A34}" type="sibTrans" cxnId="{33BC8F32-4284-45CC-84FA-05D87C663EC5}">
      <dgm:prSet/>
      <dgm:spPr/>
      <dgm:t>
        <a:bodyPr/>
        <a:lstStyle/>
        <a:p>
          <a:endParaRPr lang="en-US"/>
        </a:p>
      </dgm:t>
    </dgm:pt>
    <dgm:pt modelId="{524C3DD4-4364-40CD-9BAB-8CAEA198F634}">
      <dgm:prSet/>
      <dgm:spPr/>
      <dgm:t>
        <a:bodyPr/>
        <a:lstStyle/>
        <a:p>
          <a:pPr>
            <a:defRPr cap="all"/>
          </a:pPr>
          <a:r>
            <a:rPr lang="en-US" dirty="0"/>
            <a:t>Watch the money roll in!</a:t>
          </a:r>
        </a:p>
      </dgm:t>
    </dgm:pt>
    <dgm:pt modelId="{6F87BC96-73F9-4A9B-BDAF-581319AB2078}" type="parTrans" cxnId="{4519FDBA-4EA0-45CA-99F5-06F7AD428529}">
      <dgm:prSet/>
      <dgm:spPr/>
      <dgm:t>
        <a:bodyPr/>
        <a:lstStyle/>
        <a:p>
          <a:endParaRPr lang="en-US"/>
        </a:p>
      </dgm:t>
    </dgm:pt>
    <dgm:pt modelId="{7B8F796B-9F8B-4D7D-9C1E-5A21D87FFC0D}" type="sibTrans" cxnId="{4519FDBA-4EA0-45CA-99F5-06F7AD428529}">
      <dgm:prSet/>
      <dgm:spPr/>
      <dgm:t>
        <a:bodyPr/>
        <a:lstStyle/>
        <a:p>
          <a:endParaRPr lang="en-US"/>
        </a:p>
      </dgm:t>
    </dgm:pt>
    <dgm:pt modelId="{26A7498B-8C2F-4A2A-A24E-C7BA9DD4B407}" type="pres">
      <dgm:prSet presAssocID="{1A67739F-EACA-4A1F-9227-CD25BD218E4A}" presName="root" presStyleCnt="0">
        <dgm:presLayoutVars>
          <dgm:dir/>
          <dgm:resizeHandles val="exact"/>
        </dgm:presLayoutVars>
      </dgm:prSet>
      <dgm:spPr/>
    </dgm:pt>
    <dgm:pt modelId="{A5B98492-7793-4231-AD9D-9AF378AE63BA}" type="pres">
      <dgm:prSet presAssocID="{09146494-B44E-4577-86F3-7C8D7B80142B}" presName="compNode" presStyleCnt="0"/>
      <dgm:spPr/>
    </dgm:pt>
    <dgm:pt modelId="{9E711A28-7FE0-4989-9348-8FB360A78A0D}" type="pres">
      <dgm:prSet presAssocID="{09146494-B44E-4577-86F3-7C8D7B80142B}" presName="iconBgRect" presStyleLbl="bgShp" presStyleIdx="0" presStyleCnt="3"/>
      <dgm:spPr/>
    </dgm:pt>
    <dgm:pt modelId="{104E89B3-9516-49AD-9816-EC93859DB884}" type="pres">
      <dgm:prSet presAssocID="{09146494-B44E-4577-86F3-7C8D7B8014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9B36159-A0FF-4E6D-93B1-EFE60118FF5D}" type="pres">
      <dgm:prSet presAssocID="{09146494-B44E-4577-86F3-7C8D7B80142B}" presName="spaceRect" presStyleCnt="0"/>
      <dgm:spPr/>
    </dgm:pt>
    <dgm:pt modelId="{80D72D9F-81E5-457C-B1F0-F6A3CC42BF41}" type="pres">
      <dgm:prSet presAssocID="{09146494-B44E-4577-86F3-7C8D7B80142B}" presName="textRect" presStyleLbl="revTx" presStyleIdx="0" presStyleCnt="3">
        <dgm:presLayoutVars>
          <dgm:chMax val="1"/>
          <dgm:chPref val="1"/>
        </dgm:presLayoutVars>
      </dgm:prSet>
      <dgm:spPr/>
    </dgm:pt>
    <dgm:pt modelId="{D88B3980-6A75-4EE8-BEB4-035EB6D9B2B1}" type="pres">
      <dgm:prSet presAssocID="{7EBAD7A8-7A16-4EA8-9446-F9DBC40CDD1A}" presName="sibTrans" presStyleCnt="0"/>
      <dgm:spPr/>
    </dgm:pt>
    <dgm:pt modelId="{42C7192F-5EAC-456D-B9F7-9D3454929100}" type="pres">
      <dgm:prSet presAssocID="{39CF9273-57E1-4090-8955-2EE4124D753A}" presName="compNode" presStyleCnt="0"/>
      <dgm:spPr/>
    </dgm:pt>
    <dgm:pt modelId="{8E05746E-C3E8-4EF9-A648-2AE9EB00710F}" type="pres">
      <dgm:prSet presAssocID="{39CF9273-57E1-4090-8955-2EE4124D753A}" presName="iconBgRect" presStyleLbl="bgShp" presStyleIdx="1" presStyleCnt="3"/>
      <dgm:spPr/>
    </dgm:pt>
    <dgm:pt modelId="{3B50194E-C56F-459C-AA38-589C3AF9ADBF}" type="pres">
      <dgm:prSet presAssocID="{39CF9273-57E1-4090-8955-2EE4124D75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ug"/>
        </a:ext>
      </dgm:extLst>
    </dgm:pt>
    <dgm:pt modelId="{4F882F16-46AD-47B2-92B1-64A84006BEF3}" type="pres">
      <dgm:prSet presAssocID="{39CF9273-57E1-4090-8955-2EE4124D753A}" presName="spaceRect" presStyleCnt="0"/>
      <dgm:spPr/>
    </dgm:pt>
    <dgm:pt modelId="{BEF0F4CC-DFDD-477C-96E5-7D1EBD28E3A5}" type="pres">
      <dgm:prSet presAssocID="{39CF9273-57E1-4090-8955-2EE4124D753A}" presName="textRect" presStyleLbl="revTx" presStyleIdx="1" presStyleCnt="3">
        <dgm:presLayoutVars>
          <dgm:chMax val="1"/>
          <dgm:chPref val="1"/>
        </dgm:presLayoutVars>
      </dgm:prSet>
      <dgm:spPr/>
    </dgm:pt>
    <dgm:pt modelId="{A3341021-252B-4556-B10B-72C2B6E115B8}" type="pres">
      <dgm:prSet presAssocID="{058EAE9A-E7CB-4592-AFB0-0C850B7D0A34}" presName="sibTrans" presStyleCnt="0"/>
      <dgm:spPr/>
    </dgm:pt>
    <dgm:pt modelId="{98ED8496-06D9-4F9E-AF71-0A77980227ED}" type="pres">
      <dgm:prSet presAssocID="{524C3DD4-4364-40CD-9BAB-8CAEA198F634}" presName="compNode" presStyleCnt="0"/>
      <dgm:spPr/>
    </dgm:pt>
    <dgm:pt modelId="{984520EF-9E88-46D8-9DCB-85B48EC4ED9E}" type="pres">
      <dgm:prSet presAssocID="{524C3DD4-4364-40CD-9BAB-8CAEA198F634}" presName="iconBgRect" presStyleLbl="bgShp" presStyleIdx="2" presStyleCnt="3"/>
      <dgm:spPr/>
    </dgm:pt>
    <dgm:pt modelId="{0D40AA3E-9D4F-40EC-9A1A-6C48FB284B74}" type="pres">
      <dgm:prSet presAssocID="{524C3DD4-4364-40CD-9BAB-8CAEA198F6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F936E21-F014-43DB-BBB4-246DF85D696E}" type="pres">
      <dgm:prSet presAssocID="{524C3DD4-4364-40CD-9BAB-8CAEA198F634}" presName="spaceRect" presStyleCnt="0"/>
      <dgm:spPr/>
    </dgm:pt>
    <dgm:pt modelId="{227CF364-C60F-43B2-8AF2-401FEB6E2E61}" type="pres">
      <dgm:prSet presAssocID="{524C3DD4-4364-40CD-9BAB-8CAEA198F63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354A23-1AF6-4CD1-B0F5-64764E1C142C}" type="presOf" srcId="{09146494-B44E-4577-86F3-7C8D7B80142B}" destId="{80D72D9F-81E5-457C-B1F0-F6A3CC42BF41}" srcOrd="0" destOrd="0" presId="urn:microsoft.com/office/officeart/2018/5/layout/IconCircleLabelList"/>
    <dgm:cxn modelId="{33BC8F32-4284-45CC-84FA-05D87C663EC5}" srcId="{1A67739F-EACA-4A1F-9227-CD25BD218E4A}" destId="{39CF9273-57E1-4090-8955-2EE4124D753A}" srcOrd="1" destOrd="0" parTransId="{63BDAAB2-369A-494E-9D48-42E26CDDA6E6}" sibTransId="{058EAE9A-E7CB-4592-AFB0-0C850B7D0A34}"/>
    <dgm:cxn modelId="{30AEA84C-D2F0-4124-AC2F-A597ADA42F20}" type="presOf" srcId="{39CF9273-57E1-4090-8955-2EE4124D753A}" destId="{BEF0F4CC-DFDD-477C-96E5-7D1EBD28E3A5}" srcOrd="0" destOrd="0" presId="urn:microsoft.com/office/officeart/2018/5/layout/IconCircleLabelList"/>
    <dgm:cxn modelId="{78DB8E63-2E25-4335-9B47-9F40B3995554}" srcId="{1A67739F-EACA-4A1F-9227-CD25BD218E4A}" destId="{09146494-B44E-4577-86F3-7C8D7B80142B}" srcOrd="0" destOrd="0" parTransId="{2DCBF406-BFF4-4A0C-9933-72E2BA2AA0A2}" sibTransId="{7EBAD7A8-7A16-4EA8-9446-F9DBC40CDD1A}"/>
    <dgm:cxn modelId="{817179A5-65AF-4354-AC08-C59059D8230B}" type="presOf" srcId="{524C3DD4-4364-40CD-9BAB-8CAEA198F634}" destId="{227CF364-C60F-43B2-8AF2-401FEB6E2E61}" srcOrd="0" destOrd="0" presId="urn:microsoft.com/office/officeart/2018/5/layout/IconCircleLabelList"/>
    <dgm:cxn modelId="{AB9B3CB6-BC36-4810-BD66-0018B2542409}" type="presOf" srcId="{1A67739F-EACA-4A1F-9227-CD25BD218E4A}" destId="{26A7498B-8C2F-4A2A-A24E-C7BA9DD4B407}" srcOrd="0" destOrd="0" presId="urn:microsoft.com/office/officeart/2018/5/layout/IconCircleLabelList"/>
    <dgm:cxn modelId="{4519FDBA-4EA0-45CA-99F5-06F7AD428529}" srcId="{1A67739F-EACA-4A1F-9227-CD25BD218E4A}" destId="{524C3DD4-4364-40CD-9BAB-8CAEA198F634}" srcOrd="2" destOrd="0" parTransId="{6F87BC96-73F9-4A9B-BDAF-581319AB2078}" sibTransId="{7B8F796B-9F8B-4D7D-9C1E-5A21D87FFC0D}"/>
    <dgm:cxn modelId="{8054184F-BDFC-47D2-B7DD-A0D63F7B773B}" type="presParOf" srcId="{26A7498B-8C2F-4A2A-A24E-C7BA9DD4B407}" destId="{A5B98492-7793-4231-AD9D-9AF378AE63BA}" srcOrd="0" destOrd="0" presId="urn:microsoft.com/office/officeart/2018/5/layout/IconCircleLabelList"/>
    <dgm:cxn modelId="{16C3D3A4-FE56-4360-9661-3D2316EECD4D}" type="presParOf" srcId="{A5B98492-7793-4231-AD9D-9AF378AE63BA}" destId="{9E711A28-7FE0-4989-9348-8FB360A78A0D}" srcOrd="0" destOrd="0" presId="urn:microsoft.com/office/officeart/2018/5/layout/IconCircleLabelList"/>
    <dgm:cxn modelId="{164119D1-5B59-45C9-8E4E-6F1977CAE245}" type="presParOf" srcId="{A5B98492-7793-4231-AD9D-9AF378AE63BA}" destId="{104E89B3-9516-49AD-9816-EC93859DB884}" srcOrd="1" destOrd="0" presId="urn:microsoft.com/office/officeart/2018/5/layout/IconCircleLabelList"/>
    <dgm:cxn modelId="{F4110D7B-DCE9-4B0D-A712-E13FF174675F}" type="presParOf" srcId="{A5B98492-7793-4231-AD9D-9AF378AE63BA}" destId="{99B36159-A0FF-4E6D-93B1-EFE60118FF5D}" srcOrd="2" destOrd="0" presId="urn:microsoft.com/office/officeart/2018/5/layout/IconCircleLabelList"/>
    <dgm:cxn modelId="{74A23E39-F508-495C-88C7-B30746A97839}" type="presParOf" srcId="{A5B98492-7793-4231-AD9D-9AF378AE63BA}" destId="{80D72D9F-81E5-457C-B1F0-F6A3CC42BF41}" srcOrd="3" destOrd="0" presId="urn:microsoft.com/office/officeart/2018/5/layout/IconCircleLabelList"/>
    <dgm:cxn modelId="{A6949948-9504-4713-9ABB-09CB36922FB3}" type="presParOf" srcId="{26A7498B-8C2F-4A2A-A24E-C7BA9DD4B407}" destId="{D88B3980-6A75-4EE8-BEB4-035EB6D9B2B1}" srcOrd="1" destOrd="0" presId="urn:microsoft.com/office/officeart/2018/5/layout/IconCircleLabelList"/>
    <dgm:cxn modelId="{8464AFFE-9671-4C83-8BC6-CCB07E827767}" type="presParOf" srcId="{26A7498B-8C2F-4A2A-A24E-C7BA9DD4B407}" destId="{42C7192F-5EAC-456D-B9F7-9D3454929100}" srcOrd="2" destOrd="0" presId="urn:microsoft.com/office/officeart/2018/5/layout/IconCircleLabelList"/>
    <dgm:cxn modelId="{D3A23E1D-CC76-4132-8767-34607828393A}" type="presParOf" srcId="{42C7192F-5EAC-456D-B9F7-9D3454929100}" destId="{8E05746E-C3E8-4EF9-A648-2AE9EB00710F}" srcOrd="0" destOrd="0" presId="urn:microsoft.com/office/officeart/2018/5/layout/IconCircleLabelList"/>
    <dgm:cxn modelId="{4D0F8CBF-5102-4EDF-9022-8E0328BEA0B0}" type="presParOf" srcId="{42C7192F-5EAC-456D-B9F7-9D3454929100}" destId="{3B50194E-C56F-459C-AA38-589C3AF9ADBF}" srcOrd="1" destOrd="0" presId="urn:microsoft.com/office/officeart/2018/5/layout/IconCircleLabelList"/>
    <dgm:cxn modelId="{ADFC7DF6-A7AA-4C85-A153-1E3E1639356A}" type="presParOf" srcId="{42C7192F-5EAC-456D-B9F7-9D3454929100}" destId="{4F882F16-46AD-47B2-92B1-64A84006BEF3}" srcOrd="2" destOrd="0" presId="urn:microsoft.com/office/officeart/2018/5/layout/IconCircleLabelList"/>
    <dgm:cxn modelId="{BF6A0785-468E-4003-B99F-89686C2372D8}" type="presParOf" srcId="{42C7192F-5EAC-456D-B9F7-9D3454929100}" destId="{BEF0F4CC-DFDD-477C-96E5-7D1EBD28E3A5}" srcOrd="3" destOrd="0" presId="urn:microsoft.com/office/officeart/2018/5/layout/IconCircleLabelList"/>
    <dgm:cxn modelId="{C10F8B66-49EB-4741-B7CE-DF944738A8F8}" type="presParOf" srcId="{26A7498B-8C2F-4A2A-A24E-C7BA9DD4B407}" destId="{A3341021-252B-4556-B10B-72C2B6E115B8}" srcOrd="3" destOrd="0" presId="urn:microsoft.com/office/officeart/2018/5/layout/IconCircleLabelList"/>
    <dgm:cxn modelId="{79A585CF-4225-4A37-B241-184D974E12CE}" type="presParOf" srcId="{26A7498B-8C2F-4A2A-A24E-C7BA9DD4B407}" destId="{98ED8496-06D9-4F9E-AF71-0A77980227ED}" srcOrd="4" destOrd="0" presId="urn:microsoft.com/office/officeart/2018/5/layout/IconCircleLabelList"/>
    <dgm:cxn modelId="{176DF099-C399-4DB2-850A-3C5CEFFDC597}" type="presParOf" srcId="{98ED8496-06D9-4F9E-AF71-0A77980227ED}" destId="{984520EF-9E88-46D8-9DCB-85B48EC4ED9E}" srcOrd="0" destOrd="0" presId="urn:microsoft.com/office/officeart/2018/5/layout/IconCircleLabelList"/>
    <dgm:cxn modelId="{7FDF4CF6-C75A-4ECD-9B7F-3C22BCFC928F}" type="presParOf" srcId="{98ED8496-06D9-4F9E-AF71-0A77980227ED}" destId="{0D40AA3E-9D4F-40EC-9A1A-6C48FB284B74}" srcOrd="1" destOrd="0" presId="urn:microsoft.com/office/officeart/2018/5/layout/IconCircleLabelList"/>
    <dgm:cxn modelId="{E6CDB79A-E635-4334-9789-CBE7F81F6AF7}" type="presParOf" srcId="{98ED8496-06D9-4F9E-AF71-0A77980227ED}" destId="{FF936E21-F014-43DB-BBB4-246DF85D696E}" srcOrd="2" destOrd="0" presId="urn:microsoft.com/office/officeart/2018/5/layout/IconCircleLabelList"/>
    <dgm:cxn modelId="{1A968F2C-C5BE-4FEF-8DB2-2D34D941A13B}" type="presParOf" srcId="{98ED8496-06D9-4F9E-AF71-0A77980227ED}" destId="{227CF364-C60F-43B2-8AF2-401FEB6E2E6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4C717C-C814-4295-AE42-DAFE7F6EF4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2A4262-D957-42F2-80E1-EB6CE33B8D21}">
      <dgm:prSet/>
      <dgm:spPr/>
      <dgm:t>
        <a:bodyPr/>
        <a:lstStyle/>
        <a:p>
          <a:r>
            <a:rPr lang="en-US" dirty="0"/>
            <a:t>1. Game-Logs for past 5 seasons. </a:t>
          </a:r>
        </a:p>
      </dgm:t>
    </dgm:pt>
    <dgm:pt modelId="{8ACCD39F-7B6B-425C-B97F-1745FDCD6C2A}" type="parTrans" cxnId="{47222E2A-391E-4817-AA5C-14A0B77C574B}">
      <dgm:prSet/>
      <dgm:spPr/>
      <dgm:t>
        <a:bodyPr/>
        <a:lstStyle/>
        <a:p>
          <a:endParaRPr lang="en-US"/>
        </a:p>
      </dgm:t>
    </dgm:pt>
    <dgm:pt modelId="{D647D43C-CF8D-4BE4-8060-7CB55586785E}" type="sibTrans" cxnId="{47222E2A-391E-4817-AA5C-14A0B77C574B}">
      <dgm:prSet/>
      <dgm:spPr/>
      <dgm:t>
        <a:bodyPr/>
        <a:lstStyle/>
        <a:p>
          <a:endParaRPr lang="en-US"/>
        </a:p>
      </dgm:t>
    </dgm:pt>
    <dgm:pt modelId="{69963321-A04C-4D6D-8930-30EBE28E9D8B}">
      <dgm:prSet/>
      <dgm:spPr/>
      <dgm:t>
        <a:bodyPr/>
        <a:lstStyle/>
        <a:p>
          <a:r>
            <a:rPr lang="en-US" baseline="0" dirty="0"/>
            <a:t>2. NBA players that are playing that night.</a:t>
          </a:r>
          <a:endParaRPr lang="en-US" dirty="0"/>
        </a:p>
      </dgm:t>
    </dgm:pt>
    <dgm:pt modelId="{DE650D99-F29D-4A8F-808A-D2D4A75CAA91}" type="parTrans" cxnId="{CF9B16A7-0824-4F5E-84F8-A8AC260372DF}">
      <dgm:prSet/>
      <dgm:spPr/>
      <dgm:t>
        <a:bodyPr/>
        <a:lstStyle/>
        <a:p>
          <a:endParaRPr lang="en-US"/>
        </a:p>
      </dgm:t>
    </dgm:pt>
    <dgm:pt modelId="{E12055FE-3B26-4538-A567-E721A3A582CF}" type="sibTrans" cxnId="{CF9B16A7-0824-4F5E-84F8-A8AC260372DF}">
      <dgm:prSet/>
      <dgm:spPr/>
      <dgm:t>
        <a:bodyPr/>
        <a:lstStyle/>
        <a:p>
          <a:endParaRPr lang="en-US"/>
        </a:p>
      </dgm:t>
    </dgm:pt>
    <dgm:pt modelId="{06A3AE89-8845-4DE8-A140-994F6E18CD3C}">
      <dgm:prSet/>
      <dgm:spPr/>
      <dgm:t>
        <a:bodyPr/>
        <a:lstStyle/>
        <a:p>
          <a:r>
            <a:rPr lang="en-US" baseline="0"/>
            <a:t>3. DraftKings salaries/position for those players. </a:t>
          </a:r>
          <a:endParaRPr lang="en-US"/>
        </a:p>
      </dgm:t>
    </dgm:pt>
    <dgm:pt modelId="{EC4773D6-147A-4899-BCBA-F66028C56E1F}" type="parTrans" cxnId="{39D59FF3-DBA6-47B6-B903-A0FA1E37BBDD}">
      <dgm:prSet/>
      <dgm:spPr/>
      <dgm:t>
        <a:bodyPr/>
        <a:lstStyle/>
        <a:p>
          <a:endParaRPr lang="en-US"/>
        </a:p>
      </dgm:t>
    </dgm:pt>
    <dgm:pt modelId="{566A42B9-E433-4299-82E3-B89195454A16}" type="sibTrans" cxnId="{39D59FF3-DBA6-47B6-B903-A0FA1E37BBDD}">
      <dgm:prSet/>
      <dgm:spPr/>
      <dgm:t>
        <a:bodyPr/>
        <a:lstStyle/>
        <a:p>
          <a:endParaRPr lang="en-US"/>
        </a:p>
      </dgm:t>
    </dgm:pt>
    <dgm:pt modelId="{3B1F3FA4-D672-406B-A0A6-5CAC59D921D6}" type="pres">
      <dgm:prSet presAssocID="{E54C717C-C814-4295-AE42-DAFE7F6EF4BA}" presName="root" presStyleCnt="0">
        <dgm:presLayoutVars>
          <dgm:dir/>
          <dgm:resizeHandles val="exact"/>
        </dgm:presLayoutVars>
      </dgm:prSet>
      <dgm:spPr/>
    </dgm:pt>
    <dgm:pt modelId="{16B70DC9-BF59-4CB8-8CD4-549D9A4CA695}" type="pres">
      <dgm:prSet presAssocID="{E02A4262-D957-42F2-80E1-EB6CE33B8D21}" presName="compNode" presStyleCnt="0"/>
      <dgm:spPr/>
    </dgm:pt>
    <dgm:pt modelId="{FE8B5607-0EF0-4234-BF5A-59A70AFC0B19}" type="pres">
      <dgm:prSet presAssocID="{E02A4262-D957-42F2-80E1-EB6CE33B8D21}" presName="bgRect" presStyleLbl="bgShp" presStyleIdx="0" presStyleCnt="3"/>
      <dgm:spPr/>
    </dgm:pt>
    <dgm:pt modelId="{3EAF4770-8039-437C-8809-80587202E27E}" type="pres">
      <dgm:prSet presAssocID="{E02A4262-D957-42F2-80E1-EB6CE33B8D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EC240C21-E952-45DC-A4F3-6C5612B14C6F}" type="pres">
      <dgm:prSet presAssocID="{E02A4262-D957-42F2-80E1-EB6CE33B8D21}" presName="spaceRect" presStyleCnt="0"/>
      <dgm:spPr/>
    </dgm:pt>
    <dgm:pt modelId="{D37862A2-8722-41F2-8C4A-9AFA86291ACA}" type="pres">
      <dgm:prSet presAssocID="{E02A4262-D957-42F2-80E1-EB6CE33B8D21}" presName="parTx" presStyleLbl="revTx" presStyleIdx="0" presStyleCnt="3" custScaleX="109212">
        <dgm:presLayoutVars>
          <dgm:chMax val="0"/>
          <dgm:chPref val="0"/>
        </dgm:presLayoutVars>
      </dgm:prSet>
      <dgm:spPr/>
    </dgm:pt>
    <dgm:pt modelId="{0E1E1052-05AF-46E8-BB8C-9359AEC7950C}" type="pres">
      <dgm:prSet presAssocID="{D647D43C-CF8D-4BE4-8060-7CB55586785E}" presName="sibTrans" presStyleCnt="0"/>
      <dgm:spPr/>
    </dgm:pt>
    <dgm:pt modelId="{21683949-CF8B-4DFA-A710-119F45EF4E05}" type="pres">
      <dgm:prSet presAssocID="{69963321-A04C-4D6D-8930-30EBE28E9D8B}" presName="compNode" presStyleCnt="0"/>
      <dgm:spPr/>
    </dgm:pt>
    <dgm:pt modelId="{C3BE9EA1-AE92-4F47-8306-EEC26A67E79C}" type="pres">
      <dgm:prSet presAssocID="{69963321-A04C-4D6D-8930-30EBE28E9D8B}" presName="bgRect" presStyleLbl="bgShp" presStyleIdx="1" presStyleCnt="3"/>
      <dgm:spPr/>
    </dgm:pt>
    <dgm:pt modelId="{EA5E97F5-D263-42C5-AA4D-12041297694F}" type="pres">
      <dgm:prSet presAssocID="{69963321-A04C-4D6D-8930-30EBE28E9D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D6B5CA7D-FEBE-485A-897D-C93E277675B4}" type="pres">
      <dgm:prSet presAssocID="{69963321-A04C-4D6D-8930-30EBE28E9D8B}" presName="spaceRect" presStyleCnt="0"/>
      <dgm:spPr/>
    </dgm:pt>
    <dgm:pt modelId="{4148B2F2-9965-4405-9F0B-7FC65ECBE33B}" type="pres">
      <dgm:prSet presAssocID="{69963321-A04C-4D6D-8930-30EBE28E9D8B}" presName="parTx" presStyleLbl="revTx" presStyleIdx="1" presStyleCnt="3">
        <dgm:presLayoutVars>
          <dgm:chMax val="0"/>
          <dgm:chPref val="0"/>
        </dgm:presLayoutVars>
      </dgm:prSet>
      <dgm:spPr/>
    </dgm:pt>
    <dgm:pt modelId="{B676F4A2-B4AA-4625-9398-1FB683D7FF14}" type="pres">
      <dgm:prSet presAssocID="{E12055FE-3B26-4538-A567-E721A3A582CF}" presName="sibTrans" presStyleCnt="0"/>
      <dgm:spPr/>
    </dgm:pt>
    <dgm:pt modelId="{4268FE9A-6825-4C8B-BCDE-6FB4EFC50525}" type="pres">
      <dgm:prSet presAssocID="{06A3AE89-8845-4DE8-A140-994F6E18CD3C}" presName="compNode" presStyleCnt="0"/>
      <dgm:spPr/>
    </dgm:pt>
    <dgm:pt modelId="{7BEB1293-82AD-4242-A4EA-E338FBBAD0B3}" type="pres">
      <dgm:prSet presAssocID="{06A3AE89-8845-4DE8-A140-994F6E18CD3C}" presName="bgRect" presStyleLbl="bgShp" presStyleIdx="2" presStyleCnt="3"/>
      <dgm:spPr/>
    </dgm:pt>
    <dgm:pt modelId="{A5D5199F-7EE0-4CF8-B86C-EB2E551E73C4}" type="pres">
      <dgm:prSet presAssocID="{06A3AE89-8845-4DE8-A140-994F6E18CD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74951F7-E726-44ED-9BE7-C7C0D398CB50}" type="pres">
      <dgm:prSet presAssocID="{06A3AE89-8845-4DE8-A140-994F6E18CD3C}" presName="spaceRect" presStyleCnt="0"/>
      <dgm:spPr/>
    </dgm:pt>
    <dgm:pt modelId="{2E614350-907C-4440-8F40-C2C7ABC5103F}" type="pres">
      <dgm:prSet presAssocID="{06A3AE89-8845-4DE8-A140-994F6E18CD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7222E2A-391E-4817-AA5C-14A0B77C574B}" srcId="{E54C717C-C814-4295-AE42-DAFE7F6EF4BA}" destId="{E02A4262-D957-42F2-80E1-EB6CE33B8D21}" srcOrd="0" destOrd="0" parTransId="{8ACCD39F-7B6B-425C-B97F-1745FDCD6C2A}" sibTransId="{D647D43C-CF8D-4BE4-8060-7CB55586785E}"/>
    <dgm:cxn modelId="{CA527190-F958-4DA6-AAA6-B6DFEB707480}" type="presOf" srcId="{06A3AE89-8845-4DE8-A140-994F6E18CD3C}" destId="{2E614350-907C-4440-8F40-C2C7ABC5103F}" srcOrd="0" destOrd="0" presId="urn:microsoft.com/office/officeart/2018/2/layout/IconVerticalSolidList"/>
    <dgm:cxn modelId="{5F675791-2A9A-40A3-965A-FFD75705276E}" type="presOf" srcId="{69963321-A04C-4D6D-8930-30EBE28E9D8B}" destId="{4148B2F2-9965-4405-9F0B-7FC65ECBE33B}" srcOrd="0" destOrd="0" presId="urn:microsoft.com/office/officeart/2018/2/layout/IconVerticalSolidList"/>
    <dgm:cxn modelId="{CF9B16A7-0824-4F5E-84F8-A8AC260372DF}" srcId="{E54C717C-C814-4295-AE42-DAFE7F6EF4BA}" destId="{69963321-A04C-4D6D-8930-30EBE28E9D8B}" srcOrd="1" destOrd="0" parTransId="{DE650D99-F29D-4A8F-808A-D2D4A75CAA91}" sibTransId="{E12055FE-3B26-4538-A567-E721A3A582CF}"/>
    <dgm:cxn modelId="{E0DE72C0-5871-427B-BE73-40F688948C4C}" type="presOf" srcId="{E02A4262-D957-42F2-80E1-EB6CE33B8D21}" destId="{D37862A2-8722-41F2-8C4A-9AFA86291ACA}" srcOrd="0" destOrd="0" presId="urn:microsoft.com/office/officeart/2018/2/layout/IconVerticalSolidList"/>
    <dgm:cxn modelId="{507498E0-CD43-4CBC-82F0-66621034B30F}" type="presOf" srcId="{E54C717C-C814-4295-AE42-DAFE7F6EF4BA}" destId="{3B1F3FA4-D672-406B-A0A6-5CAC59D921D6}" srcOrd="0" destOrd="0" presId="urn:microsoft.com/office/officeart/2018/2/layout/IconVerticalSolidList"/>
    <dgm:cxn modelId="{39D59FF3-DBA6-47B6-B903-A0FA1E37BBDD}" srcId="{E54C717C-C814-4295-AE42-DAFE7F6EF4BA}" destId="{06A3AE89-8845-4DE8-A140-994F6E18CD3C}" srcOrd="2" destOrd="0" parTransId="{EC4773D6-147A-4899-BCBA-F66028C56E1F}" sibTransId="{566A42B9-E433-4299-82E3-B89195454A16}"/>
    <dgm:cxn modelId="{C24C9CA1-ACCD-4176-B161-E6E0F02FF432}" type="presParOf" srcId="{3B1F3FA4-D672-406B-A0A6-5CAC59D921D6}" destId="{16B70DC9-BF59-4CB8-8CD4-549D9A4CA695}" srcOrd="0" destOrd="0" presId="urn:microsoft.com/office/officeart/2018/2/layout/IconVerticalSolidList"/>
    <dgm:cxn modelId="{85DB255B-ECAF-4A05-AD81-C96F7AD3EDAE}" type="presParOf" srcId="{16B70DC9-BF59-4CB8-8CD4-549D9A4CA695}" destId="{FE8B5607-0EF0-4234-BF5A-59A70AFC0B19}" srcOrd="0" destOrd="0" presId="urn:microsoft.com/office/officeart/2018/2/layout/IconVerticalSolidList"/>
    <dgm:cxn modelId="{DCA684E5-E2B8-4CF8-9EF6-48E46D2CFF2A}" type="presParOf" srcId="{16B70DC9-BF59-4CB8-8CD4-549D9A4CA695}" destId="{3EAF4770-8039-437C-8809-80587202E27E}" srcOrd="1" destOrd="0" presId="urn:microsoft.com/office/officeart/2018/2/layout/IconVerticalSolidList"/>
    <dgm:cxn modelId="{83B13068-45A1-431F-93B8-1CF13EF35637}" type="presParOf" srcId="{16B70DC9-BF59-4CB8-8CD4-549D9A4CA695}" destId="{EC240C21-E952-45DC-A4F3-6C5612B14C6F}" srcOrd="2" destOrd="0" presId="urn:microsoft.com/office/officeart/2018/2/layout/IconVerticalSolidList"/>
    <dgm:cxn modelId="{2912A962-C17A-44AF-B0FF-5B74D433EF64}" type="presParOf" srcId="{16B70DC9-BF59-4CB8-8CD4-549D9A4CA695}" destId="{D37862A2-8722-41F2-8C4A-9AFA86291ACA}" srcOrd="3" destOrd="0" presId="urn:microsoft.com/office/officeart/2018/2/layout/IconVerticalSolidList"/>
    <dgm:cxn modelId="{3481DFBD-B47A-4CE6-8415-B602F4D4F5EA}" type="presParOf" srcId="{3B1F3FA4-D672-406B-A0A6-5CAC59D921D6}" destId="{0E1E1052-05AF-46E8-BB8C-9359AEC7950C}" srcOrd="1" destOrd="0" presId="urn:microsoft.com/office/officeart/2018/2/layout/IconVerticalSolidList"/>
    <dgm:cxn modelId="{BEADA82C-5AEA-473B-B101-0E98A3E435AC}" type="presParOf" srcId="{3B1F3FA4-D672-406B-A0A6-5CAC59D921D6}" destId="{21683949-CF8B-4DFA-A710-119F45EF4E05}" srcOrd="2" destOrd="0" presId="urn:microsoft.com/office/officeart/2018/2/layout/IconVerticalSolidList"/>
    <dgm:cxn modelId="{9AF425AE-9E81-4F09-AA2D-F9E6BF178A6F}" type="presParOf" srcId="{21683949-CF8B-4DFA-A710-119F45EF4E05}" destId="{C3BE9EA1-AE92-4F47-8306-EEC26A67E79C}" srcOrd="0" destOrd="0" presId="urn:microsoft.com/office/officeart/2018/2/layout/IconVerticalSolidList"/>
    <dgm:cxn modelId="{4CEBFED4-918B-4F9A-9ADD-EF0677A74261}" type="presParOf" srcId="{21683949-CF8B-4DFA-A710-119F45EF4E05}" destId="{EA5E97F5-D263-42C5-AA4D-12041297694F}" srcOrd="1" destOrd="0" presId="urn:microsoft.com/office/officeart/2018/2/layout/IconVerticalSolidList"/>
    <dgm:cxn modelId="{3B92E35D-025F-4A19-9390-0F58EFAADB09}" type="presParOf" srcId="{21683949-CF8B-4DFA-A710-119F45EF4E05}" destId="{D6B5CA7D-FEBE-485A-897D-C93E277675B4}" srcOrd="2" destOrd="0" presId="urn:microsoft.com/office/officeart/2018/2/layout/IconVerticalSolidList"/>
    <dgm:cxn modelId="{6D11BEA6-1409-4E13-95C5-B937585E3EFE}" type="presParOf" srcId="{21683949-CF8B-4DFA-A710-119F45EF4E05}" destId="{4148B2F2-9965-4405-9F0B-7FC65ECBE33B}" srcOrd="3" destOrd="0" presId="urn:microsoft.com/office/officeart/2018/2/layout/IconVerticalSolidList"/>
    <dgm:cxn modelId="{04C6348A-6BC7-46AC-9568-80A24CF0BFA0}" type="presParOf" srcId="{3B1F3FA4-D672-406B-A0A6-5CAC59D921D6}" destId="{B676F4A2-B4AA-4625-9398-1FB683D7FF14}" srcOrd="3" destOrd="0" presId="urn:microsoft.com/office/officeart/2018/2/layout/IconVerticalSolidList"/>
    <dgm:cxn modelId="{90BF53E0-A577-4024-B64F-C2A4AEEF161C}" type="presParOf" srcId="{3B1F3FA4-D672-406B-A0A6-5CAC59D921D6}" destId="{4268FE9A-6825-4C8B-BCDE-6FB4EFC50525}" srcOrd="4" destOrd="0" presId="urn:microsoft.com/office/officeart/2018/2/layout/IconVerticalSolidList"/>
    <dgm:cxn modelId="{1A5DA596-D4CD-4A3A-B68C-3AD622396FB4}" type="presParOf" srcId="{4268FE9A-6825-4C8B-BCDE-6FB4EFC50525}" destId="{7BEB1293-82AD-4242-A4EA-E338FBBAD0B3}" srcOrd="0" destOrd="0" presId="urn:microsoft.com/office/officeart/2018/2/layout/IconVerticalSolidList"/>
    <dgm:cxn modelId="{DA41224B-EBD9-45B0-A0F2-4C5AB665F8BD}" type="presParOf" srcId="{4268FE9A-6825-4C8B-BCDE-6FB4EFC50525}" destId="{A5D5199F-7EE0-4CF8-B86C-EB2E551E73C4}" srcOrd="1" destOrd="0" presId="urn:microsoft.com/office/officeart/2018/2/layout/IconVerticalSolidList"/>
    <dgm:cxn modelId="{344807AF-70EE-4479-9719-BE362A31CD48}" type="presParOf" srcId="{4268FE9A-6825-4C8B-BCDE-6FB4EFC50525}" destId="{474951F7-E726-44ED-9BE7-C7C0D398CB50}" srcOrd="2" destOrd="0" presId="urn:microsoft.com/office/officeart/2018/2/layout/IconVerticalSolidList"/>
    <dgm:cxn modelId="{E4086167-444C-4628-9409-4341ED808CB4}" type="presParOf" srcId="{4268FE9A-6825-4C8B-BCDE-6FB4EFC50525}" destId="{2E614350-907C-4440-8F40-C2C7ABC510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7AE9B6-FCA2-4614-BDB3-CBB849BA9CE0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D1DCA7-2F88-45FA-95EA-6BA41B9C0D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Uses time series data to forecast the next game. </a:t>
          </a:r>
        </a:p>
      </dgm:t>
    </dgm:pt>
    <dgm:pt modelId="{FB48ED80-67CA-4387-951D-199CB0A49FC9}" type="parTrans" cxnId="{72DC548F-89E1-4F41-8964-0A2D1E54076C}">
      <dgm:prSet/>
      <dgm:spPr/>
      <dgm:t>
        <a:bodyPr/>
        <a:lstStyle/>
        <a:p>
          <a:endParaRPr lang="en-US"/>
        </a:p>
      </dgm:t>
    </dgm:pt>
    <dgm:pt modelId="{8DBC93DF-7D6C-400D-A075-F409DDD582E6}" type="sibTrans" cxnId="{72DC548F-89E1-4F41-8964-0A2D1E54076C}">
      <dgm:prSet/>
      <dgm:spPr/>
      <dgm:t>
        <a:bodyPr/>
        <a:lstStyle/>
        <a:p>
          <a:endParaRPr lang="en-US"/>
        </a:p>
      </dgm:t>
    </dgm:pt>
    <dgm:pt modelId="{CCAB539D-5791-468E-B259-15A0162B50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needs to be stationary (constant mean, variance, etc.)</a:t>
          </a:r>
        </a:p>
      </dgm:t>
    </dgm:pt>
    <dgm:pt modelId="{50D210DA-27CE-4E48-8BFB-085AE8C26CD0}" type="parTrans" cxnId="{F4D9A57C-FFF6-41E6-888C-57374025FB4D}">
      <dgm:prSet/>
      <dgm:spPr/>
      <dgm:t>
        <a:bodyPr/>
        <a:lstStyle/>
        <a:p>
          <a:endParaRPr lang="en-US"/>
        </a:p>
      </dgm:t>
    </dgm:pt>
    <dgm:pt modelId="{50D375AA-04E9-411D-B51A-1E8BB53F5292}" type="sibTrans" cxnId="{F4D9A57C-FFF6-41E6-888C-57374025FB4D}">
      <dgm:prSet/>
      <dgm:spPr/>
      <dgm:t>
        <a:bodyPr/>
        <a:lstStyle/>
        <a:p>
          <a:endParaRPr lang="en-US"/>
        </a:p>
      </dgm:t>
    </dgm:pt>
    <dgm:pt modelId="{D44862AE-CCD3-4D8B-B4CD-342ECC7D01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Differenced data </a:t>
          </a:r>
        </a:p>
      </dgm:t>
    </dgm:pt>
    <dgm:pt modelId="{1FA62B16-5F43-44D9-AE66-A6A72A3B11FC}" type="parTrans" cxnId="{E1DE2121-E1A6-4FC3-A278-A1CC90C6A917}">
      <dgm:prSet/>
      <dgm:spPr/>
      <dgm:t>
        <a:bodyPr/>
        <a:lstStyle/>
        <a:p>
          <a:endParaRPr lang="en-US"/>
        </a:p>
      </dgm:t>
    </dgm:pt>
    <dgm:pt modelId="{35CF24F7-E6B2-4005-B02E-C7C42247D338}" type="sibTrans" cxnId="{E1DE2121-E1A6-4FC3-A278-A1CC90C6A917}">
      <dgm:prSet/>
      <dgm:spPr/>
      <dgm:t>
        <a:bodyPr/>
        <a:lstStyle/>
        <a:p>
          <a:endParaRPr lang="en-US"/>
        </a:p>
      </dgm:t>
    </dgm:pt>
    <dgm:pt modelId="{20C88645-8334-4044-8B4B-55CCDD724C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Points, Rebounds, Assists, and DraftKings Score variables.</a:t>
          </a:r>
        </a:p>
      </dgm:t>
    </dgm:pt>
    <dgm:pt modelId="{58A6808B-D086-E143-8364-C082EFB62A5A}" type="parTrans" cxnId="{E5E5D38F-7764-4E4B-B58D-A002F5482F93}">
      <dgm:prSet/>
      <dgm:spPr/>
      <dgm:t>
        <a:bodyPr/>
        <a:lstStyle/>
        <a:p>
          <a:endParaRPr lang="en-US"/>
        </a:p>
      </dgm:t>
    </dgm:pt>
    <dgm:pt modelId="{1396548F-B28A-3142-8BC1-1B6EEF629A4A}" type="sibTrans" cxnId="{E5E5D38F-7764-4E4B-B58D-A002F5482F93}">
      <dgm:prSet/>
      <dgm:spPr/>
      <dgm:t>
        <a:bodyPr/>
        <a:lstStyle/>
        <a:p>
          <a:endParaRPr lang="en-US"/>
        </a:p>
      </dgm:t>
    </dgm:pt>
    <dgm:pt modelId="{AB88A418-4B79-485E-A6ED-65260A13892E}" type="pres">
      <dgm:prSet presAssocID="{B67AE9B6-FCA2-4614-BDB3-CBB849BA9CE0}" presName="root" presStyleCnt="0">
        <dgm:presLayoutVars>
          <dgm:dir/>
          <dgm:resizeHandles val="exact"/>
        </dgm:presLayoutVars>
      </dgm:prSet>
      <dgm:spPr/>
    </dgm:pt>
    <dgm:pt modelId="{9A7994BE-8A7A-4548-8A95-1C4DA876DF2A}" type="pres">
      <dgm:prSet presAssocID="{8CD1DCA7-2F88-45FA-95EA-6BA41B9C0D42}" presName="compNode" presStyleCnt="0"/>
      <dgm:spPr/>
    </dgm:pt>
    <dgm:pt modelId="{926BF08A-07CC-4E12-B45A-A65D526E0582}" type="pres">
      <dgm:prSet presAssocID="{8CD1DCA7-2F88-45FA-95EA-6BA41B9C0D42}" presName="bgRect" presStyleLbl="bgShp" presStyleIdx="0" presStyleCnt="4" custLinFactNeighborX="-1587" custLinFactNeighborY="-197"/>
      <dgm:spPr/>
    </dgm:pt>
    <dgm:pt modelId="{B3E85BA2-D561-4C7D-B434-C66CAE5CEBB6}" type="pres">
      <dgm:prSet presAssocID="{8CD1DCA7-2F88-45FA-95EA-6BA41B9C0D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6172D91-A6C8-4B5D-A834-ABFF5BE25C06}" type="pres">
      <dgm:prSet presAssocID="{8CD1DCA7-2F88-45FA-95EA-6BA41B9C0D42}" presName="spaceRect" presStyleCnt="0"/>
      <dgm:spPr/>
    </dgm:pt>
    <dgm:pt modelId="{257C2BDF-BE42-4CFC-9477-61C57B5FAE6F}" type="pres">
      <dgm:prSet presAssocID="{8CD1DCA7-2F88-45FA-95EA-6BA41B9C0D42}" presName="parTx" presStyleLbl="revTx" presStyleIdx="0" presStyleCnt="4">
        <dgm:presLayoutVars>
          <dgm:chMax val="0"/>
          <dgm:chPref val="0"/>
        </dgm:presLayoutVars>
      </dgm:prSet>
      <dgm:spPr/>
    </dgm:pt>
    <dgm:pt modelId="{7B54283D-92C2-4DE5-A4A3-2D76088E8143}" type="pres">
      <dgm:prSet presAssocID="{8DBC93DF-7D6C-400D-A075-F409DDD582E6}" presName="sibTrans" presStyleCnt="0"/>
      <dgm:spPr/>
    </dgm:pt>
    <dgm:pt modelId="{B52F745F-94C0-654D-80F1-BF383BFFE416}" type="pres">
      <dgm:prSet presAssocID="{20C88645-8334-4044-8B4B-55CCDD724C0F}" presName="compNode" presStyleCnt="0"/>
      <dgm:spPr/>
    </dgm:pt>
    <dgm:pt modelId="{425832E4-9C61-524B-9DFB-238A4DFD2941}" type="pres">
      <dgm:prSet presAssocID="{20C88645-8334-4044-8B4B-55CCDD724C0F}" presName="bgRect" presStyleLbl="bgShp" presStyleIdx="1" presStyleCnt="4"/>
      <dgm:spPr/>
    </dgm:pt>
    <dgm:pt modelId="{55C0AED0-B17E-2E4F-A84F-8BB173C688F3}" type="pres">
      <dgm:prSet presAssocID="{20C88645-8334-4044-8B4B-55CCDD724C0F}" presName="iconRect" presStyleLbl="node1" presStyleIdx="1" presStyleCnt="4"/>
      <dgm:spPr/>
    </dgm:pt>
    <dgm:pt modelId="{90A37073-AFB6-9B41-8247-A71542C6A0A4}" type="pres">
      <dgm:prSet presAssocID="{20C88645-8334-4044-8B4B-55CCDD724C0F}" presName="spaceRect" presStyleCnt="0"/>
      <dgm:spPr/>
    </dgm:pt>
    <dgm:pt modelId="{E64877FD-E79E-3A44-9249-7877CADB036D}" type="pres">
      <dgm:prSet presAssocID="{20C88645-8334-4044-8B4B-55CCDD724C0F}" presName="parTx" presStyleLbl="revTx" presStyleIdx="1" presStyleCnt="4">
        <dgm:presLayoutVars>
          <dgm:chMax val="0"/>
          <dgm:chPref val="0"/>
        </dgm:presLayoutVars>
      </dgm:prSet>
      <dgm:spPr/>
    </dgm:pt>
    <dgm:pt modelId="{6CC8587D-22EE-DE4E-81F3-7BE5BA5B76C1}" type="pres">
      <dgm:prSet presAssocID="{1396548F-B28A-3142-8BC1-1B6EEF629A4A}" presName="sibTrans" presStyleCnt="0"/>
      <dgm:spPr/>
    </dgm:pt>
    <dgm:pt modelId="{AB9F890D-10BE-442E-85C1-17D31A9DD607}" type="pres">
      <dgm:prSet presAssocID="{CCAB539D-5791-468E-B259-15A0162B5080}" presName="compNode" presStyleCnt="0"/>
      <dgm:spPr/>
    </dgm:pt>
    <dgm:pt modelId="{3E4795FE-0889-4381-B1FC-99AA9871792B}" type="pres">
      <dgm:prSet presAssocID="{CCAB539D-5791-468E-B259-15A0162B5080}" presName="bgRect" presStyleLbl="bgShp" presStyleIdx="2" presStyleCnt="4"/>
      <dgm:spPr/>
    </dgm:pt>
    <dgm:pt modelId="{C8453479-2AE4-4591-BAA7-E11F022130DD}" type="pres">
      <dgm:prSet presAssocID="{CCAB539D-5791-468E-B259-15A0162B5080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3B3F6C1-C845-4D81-8B89-1945308B61EA}" type="pres">
      <dgm:prSet presAssocID="{CCAB539D-5791-468E-B259-15A0162B5080}" presName="spaceRect" presStyleCnt="0"/>
      <dgm:spPr/>
    </dgm:pt>
    <dgm:pt modelId="{E80D191C-2BEB-4D5D-9911-3BE0A8056BB3}" type="pres">
      <dgm:prSet presAssocID="{CCAB539D-5791-468E-B259-15A0162B5080}" presName="parTx" presStyleLbl="revTx" presStyleIdx="2" presStyleCnt="4">
        <dgm:presLayoutVars>
          <dgm:chMax val="0"/>
          <dgm:chPref val="0"/>
        </dgm:presLayoutVars>
      </dgm:prSet>
      <dgm:spPr/>
    </dgm:pt>
    <dgm:pt modelId="{452D214E-1C88-42AC-9664-D7928F279443}" type="pres">
      <dgm:prSet presAssocID="{50D375AA-04E9-411D-B51A-1E8BB53F5292}" presName="sibTrans" presStyleCnt="0"/>
      <dgm:spPr/>
    </dgm:pt>
    <dgm:pt modelId="{4D4F4B27-29C4-40D3-B8E1-5E97B47D5DB3}" type="pres">
      <dgm:prSet presAssocID="{D44862AE-CCD3-4D8B-B4CD-342ECC7D0122}" presName="compNode" presStyleCnt="0"/>
      <dgm:spPr/>
    </dgm:pt>
    <dgm:pt modelId="{E143EA32-09EF-4787-B398-B4E870D785C7}" type="pres">
      <dgm:prSet presAssocID="{D44862AE-CCD3-4D8B-B4CD-342ECC7D0122}" presName="bgRect" presStyleLbl="bgShp" presStyleIdx="3" presStyleCnt="4"/>
      <dgm:spPr/>
    </dgm:pt>
    <dgm:pt modelId="{2F22AE23-2BA9-47C3-815D-20113D768D12}" type="pres">
      <dgm:prSet presAssocID="{D44862AE-CCD3-4D8B-B4CD-342ECC7D0122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5577180E-6842-4602-A25D-5A4DB61280D5}" type="pres">
      <dgm:prSet presAssocID="{D44862AE-CCD3-4D8B-B4CD-342ECC7D0122}" presName="spaceRect" presStyleCnt="0"/>
      <dgm:spPr/>
    </dgm:pt>
    <dgm:pt modelId="{CE697765-3349-4CCA-9049-06BA84426655}" type="pres">
      <dgm:prSet presAssocID="{D44862AE-CCD3-4D8B-B4CD-342ECC7D012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6C4DA16-10A2-8F43-B50E-51246A0CE153}" type="presOf" srcId="{20C88645-8334-4044-8B4B-55CCDD724C0F}" destId="{E64877FD-E79E-3A44-9249-7877CADB036D}" srcOrd="0" destOrd="0" presId="urn:microsoft.com/office/officeart/2018/2/layout/IconVerticalSolidList"/>
    <dgm:cxn modelId="{E1DE2121-E1A6-4FC3-A278-A1CC90C6A917}" srcId="{B67AE9B6-FCA2-4614-BDB3-CBB849BA9CE0}" destId="{D44862AE-CCD3-4D8B-B4CD-342ECC7D0122}" srcOrd="3" destOrd="0" parTransId="{1FA62B16-5F43-44D9-AE66-A6A72A3B11FC}" sibTransId="{35CF24F7-E6B2-4005-B02E-C7C42247D338}"/>
    <dgm:cxn modelId="{C2644B2A-A58E-4D6E-974F-720B1DB09778}" type="presOf" srcId="{B67AE9B6-FCA2-4614-BDB3-CBB849BA9CE0}" destId="{AB88A418-4B79-485E-A6ED-65260A13892E}" srcOrd="0" destOrd="0" presId="urn:microsoft.com/office/officeart/2018/2/layout/IconVerticalSolidList"/>
    <dgm:cxn modelId="{66465442-C6B2-456A-B931-C6A8B24629DA}" type="presOf" srcId="{D44862AE-CCD3-4D8B-B4CD-342ECC7D0122}" destId="{CE697765-3349-4CCA-9049-06BA84426655}" srcOrd="0" destOrd="0" presId="urn:microsoft.com/office/officeart/2018/2/layout/IconVerticalSolidList"/>
    <dgm:cxn modelId="{F5FC2E64-D3FE-4A52-8F57-F80E12B61BE7}" type="presOf" srcId="{8CD1DCA7-2F88-45FA-95EA-6BA41B9C0D42}" destId="{257C2BDF-BE42-4CFC-9477-61C57B5FAE6F}" srcOrd="0" destOrd="0" presId="urn:microsoft.com/office/officeart/2018/2/layout/IconVerticalSolidList"/>
    <dgm:cxn modelId="{F4D9A57C-FFF6-41E6-888C-57374025FB4D}" srcId="{B67AE9B6-FCA2-4614-BDB3-CBB849BA9CE0}" destId="{CCAB539D-5791-468E-B259-15A0162B5080}" srcOrd="2" destOrd="0" parTransId="{50D210DA-27CE-4E48-8BFB-085AE8C26CD0}" sibTransId="{50D375AA-04E9-411D-B51A-1E8BB53F5292}"/>
    <dgm:cxn modelId="{72DC548F-89E1-4F41-8964-0A2D1E54076C}" srcId="{B67AE9B6-FCA2-4614-BDB3-CBB849BA9CE0}" destId="{8CD1DCA7-2F88-45FA-95EA-6BA41B9C0D42}" srcOrd="0" destOrd="0" parTransId="{FB48ED80-67CA-4387-951D-199CB0A49FC9}" sibTransId="{8DBC93DF-7D6C-400D-A075-F409DDD582E6}"/>
    <dgm:cxn modelId="{E5E5D38F-7764-4E4B-B58D-A002F5482F93}" srcId="{B67AE9B6-FCA2-4614-BDB3-CBB849BA9CE0}" destId="{20C88645-8334-4044-8B4B-55CCDD724C0F}" srcOrd="1" destOrd="0" parTransId="{58A6808B-D086-E143-8364-C082EFB62A5A}" sibTransId="{1396548F-B28A-3142-8BC1-1B6EEF629A4A}"/>
    <dgm:cxn modelId="{525FE6C7-B246-4766-93B6-FDA3E89CBF3F}" type="presOf" srcId="{CCAB539D-5791-468E-B259-15A0162B5080}" destId="{E80D191C-2BEB-4D5D-9911-3BE0A8056BB3}" srcOrd="0" destOrd="0" presId="urn:microsoft.com/office/officeart/2018/2/layout/IconVerticalSolidList"/>
    <dgm:cxn modelId="{3A1E17C9-3A3D-4221-B5E8-5031A74E0DEB}" type="presParOf" srcId="{AB88A418-4B79-485E-A6ED-65260A13892E}" destId="{9A7994BE-8A7A-4548-8A95-1C4DA876DF2A}" srcOrd="0" destOrd="0" presId="urn:microsoft.com/office/officeart/2018/2/layout/IconVerticalSolidList"/>
    <dgm:cxn modelId="{B540C402-3984-485C-9DE8-DD02F221F157}" type="presParOf" srcId="{9A7994BE-8A7A-4548-8A95-1C4DA876DF2A}" destId="{926BF08A-07CC-4E12-B45A-A65D526E0582}" srcOrd="0" destOrd="0" presId="urn:microsoft.com/office/officeart/2018/2/layout/IconVerticalSolidList"/>
    <dgm:cxn modelId="{016B98EC-3AF3-498F-9987-F451D47CAF9B}" type="presParOf" srcId="{9A7994BE-8A7A-4548-8A95-1C4DA876DF2A}" destId="{B3E85BA2-D561-4C7D-B434-C66CAE5CEBB6}" srcOrd="1" destOrd="0" presId="urn:microsoft.com/office/officeart/2018/2/layout/IconVerticalSolidList"/>
    <dgm:cxn modelId="{CA4911C9-EBD2-42C1-AD79-41AD14EF74CF}" type="presParOf" srcId="{9A7994BE-8A7A-4548-8A95-1C4DA876DF2A}" destId="{36172D91-A6C8-4B5D-A834-ABFF5BE25C06}" srcOrd="2" destOrd="0" presId="urn:microsoft.com/office/officeart/2018/2/layout/IconVerticalSolidList"/>
    <dgm:cxn modelId="{52EAC913-D5AF-4054-A9FD-4B65B2B093D5}" type="presParOf" srcId="{9A7994BE-8A7A-4548-8A95-1C4DA876DF2A}" destId="{257C2BDF-BE42-4CFC-9477-61C57B5FAE6F}" srcOrd="3" destOrd="0" presId="urn:microsoft.com/office/officeart/2018/2/layout/IconVerticalSolidList"/>
    <dgm:cxn modelId="{EF195896-1016-407D-ADFA-631BD2C796CC}" type="presParOf" srcId="{AB88A418-4B79-485E-A6ED-65260A13892E}" destId="{7B54283D-92C2-4DE5-A4A3-2D76088E8143}" srcOrd="1" destOrd="0" presId="urn:microsoft.com/office/officeart/2018/2/layout/IconVerticalSolidList"/>
    <dgm:cxn modelId="{81A2B331-87C2-D840-A5D8-296EF553C906}" type="presParOf" srcId="{AB88A418-4B79-485E-A6ED-65260A13892E}" destId="{B52F745F-94C0-654D-80F1-BF383BFFE416}" srcOrd="2" destOrd="0" presId="urn:microsoft.com/office/officeart/2018/2/layout/IconVerticalSolidList"/>
    <dgm:cxn modelId="{9C6A16BF-2793-954D-A92F-CFE03F597EC4}" type="presParOf" srcId="{B52F745F-94C0-654D-80F1-BF383BFFE416}" destId="{425832E4-9C61-524B-9DFB-238A4DFD2941}" srcOrd="0" destOrd="0" presId="urn:microsoft.com/office/officeart/2018/2/layout/IconVerticalSolidList"/>
    <dgm:cxn modelId="{8A9B05C8-65DF-0D4F-A110-341595753FD0}" type="presParOf" srcId="{B52F745F-94C0-654D-80F1-BF383BFFE416}" destId="{55C0AED0-B17E-2E4F-A84F-8BB173C688F3}" srcOrd="1" destOrd="0" presId="urn:microsoft.com/office/officeart/2018/2/layout/IconVerticalSolidList"/>
    <dgm:cxn modelId="{9607FDF0-0268-2C41-952A-A95853E5FC5C}" type="presParOf" srcId="{B52F745F-94C0-654D-80F1-BF383BFFE416}" destId="{90A37073-AFB6-9B41-8247-A71542C6A0A4}" srcOrd="2" destOrd="0" presId="urn:microsoft.com/office/officeart/2018/2/layout/IconVerticalSolidList"/>
    <dgm:cxn modelId="{8631F8C6-E32F-B94F-A803-BCD93F6DEBC5}" type="presParOf" srcId="{B52F745F-94C0-654D-80F1-BF383BFFE416}" destId="{E64877FD-E79E-3A44-9249-7877CADB036D}" srcOrd="3" destOrd="0" presId="urn:microsoft.com/office/officeart/2018/2/layout/IconVerticalSolidList"/>
    <dgm:cxn modelId="{B92EC97E-3637-374F-BFF7-DE16C948B06E}" type="presParOf" srcId="{AB88A418-4B79-485E-A6ED-65260A13892E}" destId="{6CC8587D-22EE-DE4E-81F3-7BE5BA5B76C1}" srcOrd="3" destOrd="0" presId="urn:microsoft.com/office/officeart/2018/2/layout/IconVerticalSolidList"/>
    <dgm:cxn modelId="{43A01435-DF7C-4E05-A573-922C812F692E}" type="presParOf" srcId="{AB88A418-4B79-485E-A6ED-65260A13892E}" destId="{AB9F890D-10BE-442E-85C1-17D31A9DD607}" srcOrd="4" destOrd="0" presId="urn:microsoft.com/office/officeart/2018/2/layout/IconVerticalSolidList"/>
    <dgm:cxn modelId="{09E4FF17-3316-4AB1-8C66-ACF9D81DD1ED}" type="presParOf" srcId="{AB9F890D-10BE-442E-85C1-17D31A9DD607}" destId="{3E4795FE-0889-4381-B1FC-99AA9871792B}" srcOrd="0" destOrd="0" presId="urn:microsoft.com/office/officeart/2018/2/layout/IconVerticalSolidList"/>
    <dgm:cxn modelId="{59512800-1CDB-4987-8A01-DD6CD375AD9F}" type="presParOf" srcId="{AB9F890D-10BE-442E-85C1-17D31A9DD607}" destId="{C8453479-2AE4-4591-BAA7-E11F022130DD}" srcOrd="1" destOrd="0" presId="urn:microsoft.com/office/officeart/2018/2/layout/IconVerticalSolidList"/>
    <dgm:cxn modelId="{A52F13CE-A0AC-40D0-BBB0-942EBC886FBF}" type="presParOf" srcId="{AB9F890D-10BE-442E-85C1-17D31A9DD607}" destId="{13B3F6C1-C845-4D81-8B89-1945308B61EA}" srcOrd="2" destOrd="0" presId="urn:microsoft.com/office/officeart/2018/2/layout/IconVerticalSolidList"/>
    <dgm:cxn modelId="{6347DC92-C733-4C5C-A223-209FA65FA9D8}" type="presParOf" srcId="{AB9F890D-10BE-442E-85C1-17D31A9DD607}" destId="{E80D191C-2BEB-4D5D-9911-3BE0A8056BB3}" srcOrd="3" destOrd="0" presId="urn:microsoft.com/office/officeart/2018/2/layout/IconVerticalSolidList"/>
    <dgm:cxn modelId="{F9D901EB-071F-4B92-8AF3-6CC41540938D}" type="presParOf" srcId="{AB88A418-4B79-485E-A6ED-65260A13892E}" destId="{452D214E-1C88-42AC-9664-D7928F279443}" srcOrd="5" destOrd="0" presId="urn:microsoft.com/office/officeart/2018/2/layout/IconVerticalSolidList"/>
    <dgm:cxn modelId="{C7835F2F-4BCF-4CEA-A409-886B53DCD8EC}" type="presParOf" srcId="{AB88A418-4B79-485E-A6ED-65260A13892E}" destId="{4D4F4B27-29C4-40D3-B8E1-5E97B47D5DB3}" srcOrd="6" destOrd="0" presId="urn:microsoft.com/office/officeart/2018/2/layout/IconVerticalSolidList"/>
    <dgm:cxn modelId="{3421AEE6-C208-444C-8D05-C73AC82B910F}" type="presParOf" srcId="{4D4F4B27-29C4-40D3-B8E1-5E97B47D5DB3}" destId="{E143EA32-09EF-4787-B398-B4E870D785C7}" srcOrd="0" destOrd="0" presId="urn:microsoft.com/office/officeart/2018/2/layout/IconVerticalSolidList"/>
    <dgm:cxn modelId="{899BFF52-36E0-41A5-A2D5-4115A7EBC218}" type="presParOf" srcId="{4D4F4B27-29C4-40D3-B8E1-5E97B47D5DB3}" destId="{2F22AE23-2BA9-47C3-815D-20113D768D12}" srcOrd="1" destOrd="0" presId="urn:microsoft.com/office/officeart/2018/2/layout/IconVerticalSolidList"/>
    <dgm:cxn modelId="{7C42F6D8-D7C3-4EAE-B0CE-4E5705D5244B}" type="presParOf" srcId="{4D4F4B27-29C4-40D3-B8E1-5E97B47D5DB3}" destId="{5577180E-6842-4602-A25D-5A4DB61280D5}" srcOrd="2" destOrd="0" presId="urn:microsoft.com/office/officeart/2018/2/layout/IconVerticalSolidList"/>
    <dgm:cxn modelId="{1C14A8AE-3E6B-4B1E-8A8B-2B210F33D06A}" type="presParOf" srcId="{4D4F4B27-29C4-40D3-B8E1-5E97B47D5DB3}" destId="{CE697765-3349-4CCA-9049-06BA844266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7AB849-F878-4D2D-B094-08BCF6525A5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84C4955-4D3A-412F-964C-9C30D628BB81}">
      <dgm:prSet/>
      <dgm:spPr/>
      <dgm:t>
        <a:bodyPr/>
        <a:lstStyle/>
        <a:p>
          <a:r>
            <a:rPr lang="en-US" dirty="0"/>
            <a:t>Add more features:</a:t>
          </a:r>
        </a:p>
      </dgm:t>
    </dgm:pt>
    <dgm:pt modelId="{F992A05E-E70B-4598-8C6B-DBE4B7267DF9}" type="parTrans" cxnId="{B2E93C33-DA7B-4D3F-B233-140A280034DB}">
      <dgm:prSet/>
      <dgm:spPr/>
      <dgm:t>
        <a:bodyPr/>
        <a:lstStyle/>
        <a:p>
          <a:endParaRPr lang="en-US"/>
        </a:p>
      </dgm:t>
    </dgm:pt>
    <dgm:pt modelId="{56819628-71AC-4370-A953-C095E7FA63CF}" type="sibTrans" cxnId="{B2E93C33-DA7B-4D3F-B233-140A280034DB}">
      <dgm:prSet/>
      <dgm:spPr/>
      <dgm:t>
        <a:bodyPr/>
        <a:lstStyle/>
        <a:p>
          <a:endParaRPr lang="en-US"/>
        </a:p>
      </dgm:t>
    </dgm:pt>
    <dgm:pt modelId="{5570BC9F-0364-4458-9CF1-CA133E3AE075}">
      <dgm:prSet custT="1"/>
      <dgm:spPr/>
      <dgm:t>
        <a:bodyPr/>
        <a:lstStyle/>
        <a:p>
          <a:r>
            <a:rPr lang="en-US" sz="2800" dirty="0"/>
            <a:t>Match-ups defensive statistics.</a:t>
          </a:r>
        </a:p>
      </dgm:t>
    </dgm:pt>
    <dgm:pt modelId="{857468A5-FA54-47D9-B0C4-F80777562A5E}" type="parTrans" cxnId="{AA6C80F0-08BE-41CE-8F55-6ABA94E17C2F}">
      <dgm:prSet/>
      <dgm:spPr/>
      <dgm:t>
        <a:bodyPr/>
        <a:lstStyle/>
        <a:p>
          <a:endParaRPr lang="en-US"/>
        </a:p>
      </dgm:t>
    </dgm:pt>
    <dgm:pt modelId="{95DB7925-9D2D-4551-B1B0-47897024C115}" type="sibTrans" cxnId="{AA6C80F0-08BE-41CE-8F55-6ABA94E17C2F}">
      <dgm:prSet/>
      <dgm:spPr/>
      <dgm:t>
        <a:bodyPr/>
        <a:lstStyle/>
        <a:p>
          <a:endParaRPr lang="en-US"/>
        </a:p>
      </dgm:t>
    </dgm:pt>
    <dgm:pt modelId="{C3EAC711-FDD6-42B8-B736-59ACDC70FEB0}">
      <dgm:prSet custT="1"/>
      <dgm:spPr/>
      <dgm:t>
        <a:bodyPr/>
        <a:lstStyle/>
        <a:p>
          <a:r>
            <a:rPr lang="en-US" sz="2800" dirty="0"/>
            <a:t>Rest Day statistics. </a:t>
          </a:r>
        </a:p>
      </dgm:t>
    </dgm:pt>
    <dgm:pt modelId="{9DD325D8-7A19-44CF-BB3E-2D9CC9003CB1}" type="parTrans" cxnId="{31DC2D88-A6F5-4832-A299-44ED3D741266}">
      <dgm:prSet/>
      <dgm:spPr/>
      <dgm:t>
        <a:bodyPr/>
        <a:lstStyle/>
        <a:p>
          <a:endParaRPr lang="en-US"/>
        </a:p>
      </dgm:t>
    </dgm:pt>
    <dgm:pt modelId="{89E25D3F-C1B3-4C71-A235-CEABA3D38C3C}" type="sibTrans" cxnId="{31DC2D88-A6F5-4832-A299-44ED3D741266}">
      <dgm:prSet/>
      <dgm:spPr/>
      <dgm:t>
        <a:bodyPr/>
        <a:lstStyle/>
        <a:p>
          <a:endParaRPr lang="en-US"/>
        </a:p>
      </dgm:t>
    </dgm:pt>
    <dgm:pt modelId="{CBDBE5D3-0166-48DF-AA89-2D5FF1B6F056}">
      <dgm:prSet/>
      <dgm:spPr/>
      <dgm:t>
        <a:bodyPr/>
        <a:lstStyle/>
        <a:p>
          <a:r>
            <a:rPr lang="en-US" dirty="0"/>
            <a:t>James Harden Problem</a:t>
          </a:r>
        </a:p>
      </dgm:t>
    </dgm:pt>
    <dgm:pt modelId="{30F9DF5E-9E0C-418E-BCF4-3B079E81BED2}" type="parTrans" cxnId="{3FA05847-F54A-4559-AF9F-74F126C01326}">
      <dgm:prSet/>
      <dgm:spPr/>
      <dgm:t>
        <a:bodyPr/>
        <a:lstStyle/>
        <a:p>
          <a:endParaRPr lang="en-US"/>
        </a:p>
      </dgm:t>
    </dgm:pt>
    <dgm:pt modelId="{F4C362CD-246A-4226-B9F1-402F50933238}" type="sibTrans" cxnId="{3FA05847-F54A-4559-AF9F-74F126C01326}">
      <dgm:prSet/>
      <dgm:spPr/>
      <dgm:t>
        <a:bodyPr/>
        <a:lstStyle/>
        <a:p>
          <a:endParaRPr lang="en-US"/>
        </a:p>
      </dgm:t>
    </dgm:pt>
    <dgm:pt modelId="{48767BD0-A8A5-6C40-8A6D-393C3F4B0954}">
      <dgm:prSet custT="1"/>
      <dgm:spPr/>
      <dgm:t>
        <a:bodyPr/>
        <a:lstStyle/>
        <a:p>
          <a:r>
            <a:rPr lang="en-US" sz="2800" dirty="0"/>
            <a:t>Home/Away.</a:t>
          </a:r>
        </a:p>
      </dgm:t>
    </dgm:pt>
    <dgm:pt modelId="{B7EA7DED-F55B-8C4A-9E52-FA49311A09F3}" type="parTrans" cxnId="{1F5C8738-ADB4-244E-9F55-DCAC674C985C}">
      <dgm:prSet/>
      <dgm:spPr/>
      <dgm:t>
        <a:bodyPr/>
        <a:lstStyle/>
        <a:p>
          <a:endParaRPr lang="en-US"/>
        </a:p>
      </dgm:t>
    </dgm:pt>
    <dgm:pt modelId="{B2BE0FCE-122F-E447-8BF9-0562AD9205A5}" type="sibTrans" cxnId="{1F5C8738-ADB4-244E-9F55-DCAC674C985C}">
      <dgm:prSet/>
      <dgm:spPr/>
      <dgm:t>
        <a:bodyPr/>
        <a:lstStyle/>
        <a:p>
          <a:endParaRPr lang="en-US"/>
        </a:p>
      </dgm:t>
    </dgm:pt>
    <dgm:pt modelId="{84AE169B-CA49-E64C-B6AE-C516D9E5321F}" type="pres">
      <dgm:prSet presAssocID="{5C7AB849-F878-4D2D-B094-08BCF6525A55}" presName="linear" presStyleCnt="0">
        <dgm:presLayoutVars>
          <dgm:dir/>
          <dgm:animLvl val="lvl"/>
          <dgm:resizeHandles val="exact"/>
        </dgm:presLayoutVars>
      </dgm:prSet>
      <dgm:spPr/>
    </dgm:pt>
    <dgm:pt modelId="{4CDF685D-E701-0D43-B177-B06D378EA275}" type="pres">
      <dgm:prSet presAssocID="{184C4955-4D3A-412F-964C-9C30D628BB81}" presName="parentLin" presStyleCnt="0"/>
      <dgm:spPr/>
    </dgm:pt>
    <dgm:pt modelId="{E6132186-63EE-2547-B29F-3D9842E148EE}" type="pres">
      <dgm:prSet presAssocID="{184C4955-4D3A-412F-964C-9C30D628BB81}" presName="parentLeftMargin" presStyleLbl="node1" presStyleIdx="0" presStyleCnt="2"/>
      <dgm:spPr/>
    </dgm:pt>
    <dgm:pt modelId="{10C176F8-76C2-B641-A0B6-26FB15AA6AC9}" type="pres">
      <dgm:prSet presAssocID="{184C4955-4D3A-412F-964C-9C30D628BB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35B5844-DBCA-FA4D-A0F9-EAC9FC3CF75F}" type="pres">
      <dgm:prSet presAssocID="{184C4955-4D3A-412F-964C-9C30D628BB81}" presName="negativeSpace" presStyleCnt="0"/>
      <dgm:spPr/>
    </dgm:pt>
    <dgm:pt modelId="{F68E6512-DB69-E34A-876F-0F112289C946}" type="pres">
      <dgm:prSet presAssocID="{184C4955-4D3A-412F-964C-9C30D628BB81}" presName="childText" presStyleLbl="conFgAcc1" presStyleIdx="0" presStyleCnt="2">
        <dgm:presLayoutVars>
          <dgm:bulletEnabled val="1"/>
        </dgm:presLayoutVars>
      </dgm:prSet>
      <dgm:spPr/>
    </dgm:pt>
    <dgm:pt modelId="{7D317B46-D4BD-2649-9ED8-C858488E70EF}" type="pres">
      <dgm:prSet presAssocID="{56819628-71AC-4370-A953-C095E7FA63CF}" presName="spaceBetweenRectangles" presStyleCnt="0"/>
      <dgm:spPr/>
    </dgm:pt>
    <dgm:pt modelId="{A85AE450-5166-C040-912D-45E20550FF3A}" type="pres">
      <dgm:prSet presAssocID="{CBDBE5D3-0166-48DF-AA89-2D5FF1B6F056}" presName="parentLin" presStyleCnt="0"/>
      <dgm:spPr/>
    </dgm:pt>
    <dgm:pt modelId="{06D84CCB-5A95-984C-87AD-33E0F3767864}" type="pres">
      <dgm:prSet presAssocID="{CBDBE5D3-0166-48DF-AA89-2D5FF1B6F056}" presName="parentLeftMargin" presStyleLbl="node1" presStyleIdx="0" presStyleCnt="2"/>
      <dgm:spPr/>
    </dgm:pt>
    <dgm:pt modelId="{0B6C7F7C-0D47-8146-A68A-81BF5C34BAE8}" type="pres">
      <dgm:prSet presAssocID="{CBDBE5D3-0166-48DF-AA89-2D5FF1B6F056}" presName="parentText" presStyleLbl="node1" presStyleIdx="1" presStyleCnt="2" custScaleX="133296">
        <dgm:presLayoutVars>
          <dgm:chMax val="0"/>
          <dgm:bulletEnabled val="1"/>
        </dgm:presLayoutVars>
      </dgm:prSet>
      <dgm:spPr/>
    </dgm:pt>
    <dgm:pt modelId="{86D5C382-EE34-0544-B3EB-6ECFD1123260}" type="pres">
      <dgm:prSet presAssocID="{CBDBE5D3-0166-48DF-AA89-2D5FF1B6F056}" presName="negativeSpace" presStyleCnt="0"/>
      <dgm:spPr/>
    </dgm:pt>
    <dgm:pt modelId="{C273FD9E-678B-744B-A935-AD64C00A81DA}" type="pres">
      <dgm:prSet presAssocID="{CBDBE5D3-0166-48DF-AA89-2D5FF1B6F05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0AF570A-2897-7B44-805A-28CAB935A61F}" type="presOf" srcId="{48767BD0-A8A5-6C40-8A6D-393C3F4B0954}" destId="{F68E6512-DB69-E34A-876F-0F112289C946}" srcOrd="0" destOrd="2" presId="urn:microsoft.com/office/officeart/2005/8/layout/list1"/>
    <dgm:cxn modelId="{0B971D1B-3B8D-B543-AED8-D47314D6C391}" type="presOf" srcId="{C3EAC711-FDD6-42B8-B736-59ACDC70FEB0}" destId="{F68E6512-DB69-E34A-876F-0F112289C946}" srcOrd="0" destOrd="1" presId="urn:microsoft.com/office/officeart/2005/8/layout/list1"/>
    <dgm:cxn modelId="{B2E93C33-DA7B-4D3F-B233-140A280034DB}" srcId="{5C7AB849-F878-4D2D-B094-08BCF6525A55}" destId="{184C4955-4D3A-412F-964C-9C30D628BB81}" srcOrd="0" destOrd="0" parTransId="{F992A05E-E70B-4598-8C6B-DBE4B7267DF9}" sibTransId="{56819628-71AC-4370-A953-C095E7FA63CF}"/>
    <dgm:cxn modelId="{1F5C8738-ADB4-244E-9F55-DCAC674C985C}" srcId="{184C4955-4D3A-412F-964C-9C30D628BB81}" destId="{48767BD0-A8A5-6C40-8A6D-393C3F4B0954}" srcOrd="2" destOrd="0" parTransId="{B7EA7DED-F55B-8C4A-9E52-FA49311A09F3}" sibTransId="{B2BE0FCE-122F-E447-8BF9-0562AD9205A5}"/>
    <dgm:cxn modelId="{3FA05847-F54A-4559-AF9F-74F126C01326}" srcId="{5C7AB849-F878-4D2D-B094-08BCF6525A55}" destId="{CBDBE5D3-0166-48DF-AA89-2D5FF1B6F056}" srcOrd="1" destOrd="0" parTransId="{30F9DF5E-9E0C-418E-BCF4-3B079E81BED2}" sibTransId="{F4C362CD-246A-4226-B9F1-402F50933238}"/>
    <dgm:cxn modelId="{B1D91858-0A37-B14C-89D2-42518821DA4D}" type="presOf" srcId="{5C7AB849-F878-4D2D-B094-08BCF6525A55}" destId="{84AE169B-CA49-E64C-B6AE-C516D9E5321F}" srcOrd="0" destOrd="0" presId="urn:microsoft.com/office/officeart/2005/8/layout/list1"/>
    <dgm:cxn modelId="{6A166C77-1BDD-1E49-9C55-D2739C92E306}" type="presOf" srcId="{184C4955-4D3A-412F-964C-9C30D628BB81}" destId="{10C176F8-76C2-B641-A0B6-26FB15AA6AC9}" srcOrd="1" destOrd="0" presId="urn:microsoft.com/office/officeart/2005/8/layout/list1"/>
    <dgm:cxn modelId="{9A010C86-ACBD-B941-9E35-6719921B673F}" type="presOf" srcId="{CBDBE5D3-0166-48DF-AA89-2D5FF1B6F056}" destId="{06D84CCB-5A95-984C-87AD-33E0F3767864}" srcOrd="0" destOrd="0" presId="urn:microsoft.com/office/officeart/2005/8/layout/list1"/>
    <dgm:cxn modelId="{31DC2D88-A6F5-4832-A299-44ED3D741266}" srcId="{184C4955-4D3A-412F-964C-9C30D628BB81}" destId="{C3EAC711-FDD6-42B8-B736-59ACDC70FEB0}" srcOrd="1" destOrd="0" parTransId="{9DD325D8-7A19-44CF-BB3E-2D9CC9003CB1}" sibTransId="{89E25D3F-C1B3-4C71-A235-CEABA3D38C3C}"/>
    <dgm:cxn modelId="{94344F95-1907-794D-B4AD-B150B7FC0A49}" type="presOf" srcId="{184C4955-4D3A-412F-964C-9C30D628BB81}" destId="{E6132186-63EE-2547-B29F-3D9842E148EE}" srcOrd="0" destOrd="0" presId="urn:microsoft.com/office/officeart/2005/8/layout/list1"/>
    <dgm:cxn modelId="{4BFDC0A4-DD6D-F34D-9C6C-1935BFFCF156}" type="presOf" srcId="{5570BC9F-0364-4458-9CF1-CA133E3AE075}" destId="{F68E6512-DB69-E34A-876F-0F112289C946}" srcOrd="0" destOrd="0" presId="urn:microsoft.com/office/officeart/2005/8/layout/list1"/>
    <dgm:cxn modelId="{AA6C80F0-08BE-41CE-8F55-6ABA94E17C2F}" srcId="{184C4955-4D3A-412F-964C-9C30D628BB81}" destId="{5570BC9F-0364-4458-9CF1-CA133E3AE075}" srcOrd="0" destOrd="0" parTransId="{857468A5-FA54-47D9-B0C4-F80777562A5E}" sibTransId="{95DB7925-9D2D-4551-B1B0-47897024C115}"/>
    <dgm:cxn modelId="{540392F0-FF0F-DB45-8507-4CDD1823BD41}" type="presOf" srcId="{CBDBE5D3-0166-48DF-AA89-2D5FF1B6F056}" destId="{0B6C7F7C-0D47-8146-A68A-81BF5C34BAE8}" srcOrd="1" destOrd="0" presId="urn:microsoft.com/office/officeart/2005/8/layout/list1"/>
    <dgm:cxn modelId="{BCF277B7-8C66-EC45-9EEE-D58D14B3A447}" type="presParOf" srcId="{84AE169B-CA49-E64C-B6AE-C516D9E5321F}" destId="{4CDF685D-E701-0D43-B177-B06D378EA275}" srcOrd="0" destOrd="0" presId="urn:microsoft.com/office/officeart/2005/8/layout/list1"/>
    <dgm:cxn modelId="{1417D92C-8E04-564A-A31A-B1FDF40E9628}" type="presParOf" srcId="{4CDF685D-E701-0D43-B177-B06D378EA275}" destId="{E6132186-63EE-2547-B29F-3D9842E148EE}" srcOrd="0" destOrd="0" presId="urn:microsoft.com/office/officeart/2005/8/layout/list1"/>
    <dgm:cxn modelId="{38ECF92B-39FB-8C45-8DD5-D1DF88C3B492}" type="presParOf" srcId="{4CDF685D-E701-0D43-B177-B06D378EA275}" destId="{10C176F8-76C2-B641-A0B6-26FB15AA6AC9}" srcOrd="1" destOrd="0" presId="urn:microsoft.com/office/officeart/2005/8/layout/list1"/>
    <dgm:cxn modelId="{1ADFC07B-E39D-DB4B-AD89-9109BC41318D}" type="presParOf" srcId="{84AE169B-CA49-E64C-B6AE-C516D9E5321F}" destId="{635B5844-DBCA-FA4D-A0F9-EAC9FC3CF75F}" srcOrd="1" destOrd="0" presId="urn:microsoft.com/office/officeart/2005/8/layout/list1"/>
    <dgm:cxn modelId="{2C4DB04C-5DC3-1846-918D-7C802693884E}" type="presParOf" srcId="{84AE169B-CA49-E64C-B6AE-C516D9E5321F}" destId="{F68E6512-DB69-E34A-876F-0F112289C946}" srcOrd="2" destOrd="0" presId="urn:microsoft.com/office/officeart/2005/8/layout/list1"/>
    <dgm:cxn modelId="{66385F3F-249B-8C48-BA45-E5B4185D3EAB}" type="presParOf" srcId="{84AE169B-CA49-E64C-B6AE-C516D9E5321F}" destId="{7D317B46-D4BD-2649-9ED8-C858488E70EF}" srcOrd="3" destOrd="0" presId="urn:microsoft.com/office/officeart/2005/8/layout/list1"/>
    <dgm:cxn modelId="{D3FBB4F9-0392-8341-94AE-1ACF76A42AFC}" type="presParOf" srcId="{84AE169B-CA49-E64C-B6AE-C516D9E5321F}" destId="{A85AE450-5166-C040-912D-45E20550FF3A}" srcOrd="4" destOrd="0" presId="urn:microsoft.com/office/officeart/2005/8/layout/list1"/>
    <dgm:cxn modelId="{CED74533-79C0-0741-9019-D06E8BAC5636}" type="presParOf" srcId="{A85AE450-5166-C040-912D-45E20550FF3A}" destId="{06D84CCB-5A95-984C-87AD-33E0F3767864}" srcOrd="0" destOrd="0" presId="urn:microsoft.com/office/officeart/2005/8/layout/list1"/>
    <dgm:cxn modelId="{DC09EC31-B83A-6743-902A-992199B76329}" type="presParOf" srcId="{A85AE450-5166-C040-912D-45E20550FF3A}" destId="{0B6C7F7C-0D47-8146-A68A-81BF5C34BAE8}" srcOrd="1" destOrd="0" presId="urn:microsoft.com/office/officeart/2005/8/layout/list1"/>
    <dgm:cxn modelId="{B187745A-F254-2F4F-A194-AA8095C93B41}" type="presParOf" srcId="{84AE169B-CA49-E64C-B6AE-C516D9E5321F}" destId="{86D5C382-EE34-0544-B3EB-6ECFD1123260}" srcOrd="5" destOrd="0" presId="urn:microsoft.com/office/officeart/2005/8/layout/list1"/>
    <dgm:cxn modelId="{3E3B8A3F-2791-144B-9A39-43111D3866BB}" type="presParOf" srcId="{84AE169B-CA49-E64C-B6AE-C516D9E5321F}" destId="{C273FD9E-678B-744B-A935-AD64C00A81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11A28-7FE0-4989-9348-8FB360A78A0D}">
      <dsp:nvSpPr>
        <dsp:cNvPr id="0" name=""/>
        <dsp:cNvSpPr/>
      </dsp:nvSpPr>
      <dsp:spPr>
        <a:xfrm>
          <a:off x="634030" y="408736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E89B3-9516-49AD-9816-EC93859DB884}">
      <dsp:nvSpPr>
        <dsp:cNvPr id="0" name=""/>
        <dsp:cNvSpPr/>
      </dsp:nvSpPr>
      <dsp:spPr>
        <a:xfrm>
          <a:off x="1036217" y="810924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72D9F-81E5-457C-B1F0-F6A3CC42BF41}">
      <dsp:nvSpPr>
        <dsp:cNvPr id="0" name=""/>
        <dsp:cNvSpPr/>
      </dsp:nvSpPr>
      <dsp:spPr>
        <a:xfrm>
          <a:off x="30749" y="2883737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Find DraftKings Lineup with highest total Score</a:t>
          </a:r>
        </a:p>
      </dsp:txBody>
      <dsp:txXfrm>
        <a:off x="30749" y="2883737"/>
        <a:ext cx="3093750" cy="720000"/>
      </dsp:txXfrm>
    </dsp:sp>
    <dsp:sp modelId="{8E05746E-C3E8-4EF9-A648-2AE9EB00710F}">
      <dsp:nvSpPr>
        <dsp:cNvPr id="0" name=""/>
        <dsp:cNvSpPr/>
      </dsp:nvSpPr>
      <dsp:spPr>
        <a:xfrm>
          <a:off x="4269186" y="408736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0194E-C56F-459C-AA38-589C3AF9ADBF}">
      <dsp:nvSpPr>
        <dsp:cNvPr id="0" name=""/>
        <dsp:cNvSpPr/>
      </dsp:nvSpPr>
      <dsp:spPr>
        <a:xfrm>
          <a:off x="4671374" y="810924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0F4CC-DFDD-477C-96E5-7D1EBD28E3A5}">
      <dsp:nvSpPr>
        <dsp:cNvPr id="0" name=""/>
        <dsp:cNvSpPr/>
      </dsp:nvSpPr>
      <dsp:spPr>
        <a:xfrm>
          <a:off x="3665905" y="2883737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Plug Players into the contest</a:t>
          </a:r>
        </a:p>
      </dsp:txBody>
      <dsp:txXfrm>
        <a:off x="3665905" y="2883737"/>
        <a:ext cx="3093750" cy="720000"/>
      </dsp:txXfrm>
    </dsp:sp>
    <dsp:sp modelId="{984520EF-9E88-46D8-9DCB-85B48EC4ED9E}">
      <dsp:nvSpPr>
        <dsp:cNvPr id="0" name=""/>
        <dsp:cNvSpPr/>
      </dsp:nvSpPr>
      <dsp:spPr>
        <a:xfrm>
          <a:off x="7904343" y="408736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0AA3E-9D4F-40EC-9A1A-6C48FB284B74}">
      <dsp:nvSpPr>
        <dsp:cNvPr id="0" name=""/>
        <dsp:cNvSpPr/>
      </dsp:nvSpPr>
      <dsp:spPr>
        <a:xfrm>
          <a:off x="8306530" y="810924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CF364-C60F-43B2-8AF2-401FEB6E2E61}">
      <dsp:nvSpPr>
        <dsp:cNvPr id="0" name=""/>
        <dsp:cNvSpPr/>
      </dsp:nvSpPr>
      <dsp:spPr>
        <a:xfrm>
          <a:off x="7301061" y="2883737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Watch the money roll in!</a:t>
          </a:r>
        </a:p>
      </dsp:txBody>
      <dsp:txXfrm>
        <a:off x="7301061" y="2883737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B5607-0EF0-4234-BF5A-59A70AFC0B19}">
      <dsp:nvSpPr>
        <dsp:cNvPr id="0" name=""/>
        <dsp:cNvSpPr/>
      </dsp:nvSpPr>
      <dsp:spPr>
        <a:xfrm>
          <a:off x="-93113" y="8841"/>
          <a:ext cx="5959475" cy="15885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F4770-8039-437C-8809-80587202E27E}">
      <dsp:nvSpPr>
        <dsp:cNvPr id="0" name=""/>
        <dsp:cNvSpPr/>
      </dsp:nvSpPr>
      <dsp:spPr>
        <a:xfrm>
          <a:off x="387437" y="366276"/>
          <a:ext cx="873729" cy="8737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862A2-8722-41F2-8C4A-9AFA86291ACA}">
      <dsp:nvSpPr>
        <dsp:cNvPr id="0" name=""/>
        <dsp:cNvSpPr/>
      </dsp:nvSpPr>
      <dsp:spPr>
        <a:xfrm>
          <a:off x="1551903" y="8841"/>
          <a:ext cx="4500685" cy="1588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27" tIns="168127" rIns="168127" bIns="1681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Game-Logs for past 5 seasons. </a:t>
          </a:r>
        </a:p>
      </dsp:txBody>
      <dsp:txXfrm>
        <a:off x="1551903" y="8841"/>
        <a:ext cx="4500685" cy="1588599"/>
      </dsp:txXfrm>
    </dsp:sp>
    <dsp:sp modelId="{C3BE9EA1-AE92-4F47-8306-EEC26A67E79C}">
      <dsp:nvSpPr>
        <dsp:cNvPr id="0" name=""/>
        <dsp:cNvSpPr/>
      </dsp:nvSpPr>
      <dsp:spPr>
        <a:xfrm>
          <a:off x="-93113" y="1994590"/>
          <a:ext cx="5959475" cy="15885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E97F5-D263-42C5-AA4D-12041297694F}">
      <dsp:nvSpPr>
        <dsp:cNvPr id="0" name=""/>
        <dsp:cNvSpPr/>
      </dsp:nvSpPr>
      <dsp:spPr>
        <a:xfrm>
          <a:off x="387437" y="2352025"/>
          <a:ext cx="873729" cy="8737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8B2F2-9965-4405-9F0B-7FC65ECBE33B}">
      <dsp:nvSpPr>
        <dsp:cNvPr id="0" name=""/>
        <dsp:cNvSpPr/>
      </dsp:nvSpPr>
      <dsp:spPr>
        <a:xfrm>
          <a:off x="1741718" y="1994590"/>
          <a:ext cx="4121053" cy="1588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27" tIns="168127" rIns="168127" bIns="1681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2. NBA players that are playing that night.</a:t>
          </a:r>
          <a:endParaRPr lang="en-US" sz="2500" kern="1200" dirty="0"/>
        </a:p>
      </dsp:txBody>
      <dsp:txXfrm>
        <a:off x="1741718" y="1994590"/>
        <a:ext cx="4121053" cy="1588599"/>
      </dsp:txXfrm>
    </dsp:sp>
    <dsp:sp modelId="{7BEB1293-82AD-4242-A4EA-E338FBBAD0B3}">
      <dsp:nvSpPr>
        <dsp:cNvPr id="0" name=""/>
        <dsp:cNvSpPr/>
      </dsp:nvSpPr>
      <dsp:spPr>
        <a:xfrm>
          <a:off x="-93113" y="3980340"/>
          <a:ext cx="5959475" cy="15885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5199F-7EE0-4CF8-B86C-EB2E551E73C4}">
      <dsp:nvSpPr>
        <dsp:cNvPr id="0" name=""/>
        <dsp:cNvSpPr/>
      </dsp:nvSpPr>
      <dsp:spPr>
        <a:xfrm>
          <a:off x="387437" y="4337774"/>
          <a:ext cx="873729" cy="8737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14350-907C-4440-8F40-C2C7ABC5103F}">
      <dsp:nvSpPr>
        <dsp:cNvPr id="0" name=""/>
        <dsp:cNvSpPr/>
      </dsp:nvSpPr>
      <dsp:spPr>
        <a:xfrm>
          <a:off x="1741718" y="3980340"/>
          <a:ext cx="4121053" cy="1588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27" tIns="168127" rIns="168127" bIns="1681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3. DraftKings salaries/position for those players. </a:t>
          </a:r>
          <a:endParaRPr lang="en-US" sz="2500" kern="1200"/>
        </a:p>
      </dsp:txBody>
      <dsp:txXfrm>
        <a:off x="1741718" y="3980340"/>
        <a:ext cx="4121053" cy="1588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BF08A-07CC-4E12-B45A-A65D526E0582}">
      <dsp:nvSpPr>
        <dsp:cNvPr id="0" name=""/>
        <dsp:cNvSpPr/>
      </dsp:nvSpPr>
      <dsp:spPr>
        <a:xfrm>
          <a:off x="0" y="2"/>
          <a:ext cx="9601200" cy="7533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85BA2-D561-4C7D-B434-C66CAE5CEBB6}">
      <dsp:nvSpPr>
        <dsp:cNvPr id="0" name=""/>
        <dsp:cNvSpPr/>
      </dsp:nvSpPr>
      <dsp:spPr>
        <a:xfrm>
          <a:off x="227889" y="170990"/>
          <a:ext cx="414344" cy="4143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7C2BDF-BE42-4CFC-9477-61C57B5FAE6F}">
      <dsp:nvSpPr>
        <dsp:cNvPr id="0" name=""/>
        <dsp:cNvSpPr/>
      </dsp:nvSpPr>
      <dsp:spPr>
        <a:xfrm>
          <a:off x="870122" y="1486"/>
          <a:ext cx="8731077" cy="75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30" tIns="79730" rIns="79730" bIns="797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Uses time series data to forecast the next game. </a:t>
          </a:r>
        </a:p>
      </dsp:txBody>
      <dsp:txXfrm>
        <a:off x="870122" y="1486"/>
        <a:ext cx="8731077" cy="753353"/>
      </dsp:txXfrm>
    </dsp:sp>
    <dsp:sp modelId="{425832E4-9C61-524B-9DFB-238A4DFD2941}">
      <dsp:nvSpPr>
        <dsp:cNvPr id="0" name=""/>
        <dsp:cNvSpPr/>
      </dsp:nvSpPr>
      <dsp:spPr>
        <a:xfrm>
          <a:off x="0" y="943177"/>
          <a:ext cx="9601200" cy="7533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0AED0-B17E-2E4F-A84F-8BB173C688F3}">
      <dsp:nvSpPr>
        <dsp:cNvPr id="0" name=""/>
        <dsp:cNvSpPr/>
      </dsp:nvSpPr>
      <dsp:spPr>
        <a:xfrm>
          <a:off x="227889" y="1112682"/>
          <a:ext cx="414344" cy="414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64877FD-E79E-3A44-9249-7877CADB036D}">
      <dsp:nvSpPr>
        <dsp:cNvPr id="0" name=""/>
        <dsp:cNvSpPr/>
      </dsp:nvSpPr>
      <dsp:spPr>
        <a:xfrm>
          <a:off x="870122" y="943177"/>
          <a:ext cx="8731077" cy="75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30" tIns="79730" rIns="79730" bIns="797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Points, Rebounds, Assists, and DraftKings Score variables.</a:t>
          </a:r>
        </a:p>
      </dsp:txBody>
      <dsp:txXfrm>
        <a:off x="870122" y="943177"/>
        <a:ext cx="8731077" cy="753353"/>
      </dsp:txXfrm>
    </dsp:sp>
    <dsp:sp modelId="{3E4795FE-0889-4381-B1FC-99AA9871792B}">
      <dsp:nvSpPr>
        <dsp:cNvPr id="0" name=""/>
        <dsp:cNvSpPr/>
      </dsp:nvSpPr>
      <dsp:spPr>
        <a:xfrm>
          <a:off x="0" y="1884869"/>
          <a:ext cx="9601200" cy="7533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53479-2AE4-4591-BAA7-E11F022130DD}">
      <dsp:nvSpPr>
        <dsp:cNvPr id="0" name=""/>
        <dsp:cNvSpPr/>
      </dsp:nvSpPr>
      <dsp:spPr>
        <a:xfrm>
          <a:off x="227889" y="2054373"/>
          <a:ext cx="414344" cy="4143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0D191C-2BEB-4D5D-9911-3BE0A8056BB3}">
      <dsp:nvSpPr>
        <dsp:cNvPr id="0" name=""/>
        <dsp:cNvSpPr/>
      </dsp:nvSpPr>
      <dsp:spPr>
        <a:xfrm>
          <a:off x="870122" y="1884869"/>
          <a:ext cx="8731077" cy="75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30" tIns="79730" rIns="79730" bIns="797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needs to be stationary (constant mean, variance, etc.)</a:t>
          </a:r>
        </a:p>
      </dsp:txBody>
      <dsp:txXfrm>
        <a:off x="870122" y="1884869"/>
        <a:ext cx="8731077" cy="753353"/>
      </dsp:txXfrm>
    </dsp:sp>
    <dsp:sp modelId="{E143EA32-09EF-4787-B398-B4E870D785C7}">
      <dsp:nvSpPr>
        <dsp:cNvPr id="0" name=""/>
        <dsp:cNvSpPr/>
      </dsp:nvSpPr>
      <dsp:spPr>
        <a:xfrm>
          <a:off x="0" y="2826560"/>
          <a:ext cx="9601200" cy="7533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2AE23-2BA9-47C3-815D-20113D768D12}">
      <dsp:nvSpPr>
        <dsp:cNvPr id="0" name=""/>
        <dsp:cNvSpPr/>
      </dsp:nvSpPr>
      <dsp:spPr>
        <a:xfrm>
          <a:off x="227889" y="2996064"/>
          <a:ext cx="414344" cy="4143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697765-3349-4CCA-9049-06BA84426655}">
      <dsp:nvSpPr>
        <dsp:cNvPr id="0" name=""/>
        <dsp:cNvSpPr/>
      </dsp:nvSpPr>
      <dsp:spPr>
        <a:xfrm>
          <a:off x="870122" y="2826560"/>
          <a:ext cx="8731077" cy="75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30" tIns="79730" rIns="79730" bIns="797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Differenced data </a:t>
          </a:r>
        </a:p>
      </dsp:txBody>
      <dsp:txXfrm>
        <a:off x="870122" y="2826560"/>
        <a:ext cx="8731077" cy="7533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E6512-DB69-E34A-876F-0F112289C946}">
      <dsp:nvSpPr>
        <dsp:cNvPr id="0" name=""/>
        <dsp:cNvSpPr/>
      </dsp:nvSpPr>
      <dsp:spPr>
        <a:xfrm>
          <a:off x="0" y="851179"/>
          <a:ext cx="6641223" cy="2551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433" tIns="1124712" rIns="51543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Match-ups defensive statistics.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Rest Day statistics.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Home/Away.</a:t>
          </a:r>
        </a:p>
      </dsp:txBody>
      <dsp:txXfrm>
        <a:off x="0" y="851179"/>
        <a:ext cx="6641223" cy="2551500"/>
      </dsp:txXfrm>
    </dsp:sp>
    <dsp:sp modelId="{10C176F8-76C2-B641-A0B6-26FB15AA6AC9}">
      <dsp:nvSpPr>
        <dsp:cNvPr id="0" name=""/>
        <dsp:cNvSpPr/>
      </dsp:nvSpPr>
      <dsp:spPr>
        <a:xfrm>
          <a:off x="332061" y="54139"/>
          <a:ext cx="4648856" cy="15940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716" tIns="0" rIns="175716" bIns="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Add more features:</a:t>
          </a:r>
        </a:p>
      </dsp:txBody>
      <dsp:txXfrm>
        <a:off x="409878" y="131956"/>
        <a:ext cx="4493222" cy="1438446"/>
      </dsp:txXfrm>
    </dsp:sp>
    <dsp:sp modelId="{C273FD9E-678B-744B-A935-AD64C00A81DA}">
      <dsp:nvSpPr>
        <dsp:cNvPr id="0" name=""/>
        <dsp:cNvSpPr/>
      </dsp:nvSpPr>
      <dsp:spPr>
        <a:xfrm>
          <a:off x="0" y="4491320"/>
          <a:ext cx="6641223" cy="1360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C7F7C-0D47-8146-A68A-81BF5C34BAE8}">
      <dsp:nvSpPr>
        <dsp:cNvPr id="0" name=""/>
        <dsp:cNvSpPr/>
      </dsp:nvSpPr>
      <dsp:spPr>
        <a:xfrm>
          <a:off x="332061" y="3694280"/>
          <a:ext cx="6196739" cy="15940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716" tIns="0" rIns="175716" bIns="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James Harden Problem</a:t>
          </a:r>
        </a:p>
      </dsp:txBody>
      <dsp:txXfrm>
        <a:off x="409878" y="3772097"/>
        <a:ext cx="6041105" cy="1438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34B2-BB1C-4445-9126-FAC67FFC4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275" y="1500032"/>
            <a:ext cx="5301138" cy="3254321"/>
          </a:xfrm>
        </p:spPr>
        <p:txBody>
          <a:bodyPr>
            <a:normAutofit/>
          </a:bodyPr>
          <a:lstStyle/>
          <a:p>
            <a:r>
              <a:rPr lang="en-US" sz="6600" b="1" dirty="0"/>
              <a:t>Forecasting </a:t>
            </a:r>
            <a:r>
              <a:rPr lang="en-US" sz="6600" b="1" dirty="0" err="1"/>
              <a:t>nba</a:t>
            </a:r>
            <a:r>
              <a:rPr lang="en-US" sz="6600" b="1" dirty="0"/>
              <a:t> statistics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12158-7F57-B24B-8F31-7D541CD5D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2269" y="4833951"/>
            <a:ext cx="5827151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Using Machine Learning to find the optimal DraftKings Daily Fantasy Basketball Lineup</a:t>
            </a:r>
          </a:p>
        </p:txBody>
      </p:sp>
      <p:pic>
        <p:nvPicPr>
          <p:cNvPr id="7" name="Graphic 6" descr="Basketball">
            <a:extLst>
              <a:ext uri="{FF2B5EF4-FFF2-40B4-BE49-F238E27FC236}">
                <a16:creationId xmlns:a16="http://schemas.microsoft.com/office/drawing/2014/main" id="{C5337726-FDAD-41C3-8879-874501A80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5675" y="1338739"/>
            <a:ext cx="3415614" cy="341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0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DEB7-CF5E-3746-BD97-E5EE9A68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43" y="400193"/>
            <a:ext cx="4515739" cy="790303"/>
          </a:xfrm>
        </p:spPr>
        <p:txBody>
          <a:bodyPr>
            <a:noAutofit/>
          </a:bodyPr>
          <a:lstStyle/>
          <a:p>
            <a:r>
              <a:rPr lang="en-US" sz="5400" b="1" dirty="0"/>
              <a:t>LeBron James 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AD261C4-5746-E34F-AFC5-2E282B546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3942" y="1906621"/>
            <a:ext cx="6852175" cy="3899429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D46A15-B09E-5445-8591-DF6209FDB160}"/>
              </a:ext>
            </a:extLst>
          </p:cNvPr>
          <p:cNvSpPr txBox="1"/>
          <p:nvPr/>
        </p:nvSpPr>
        <p:spPr>
          <a:xfrm>
            <a:off x="7285829" y="1359530"/>
            <a:ext cx="240839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DraftKings Score Forecast</a:t>
            </a:r>
          </a:p>
        </p:txBody>
      </p:sp>
      <p:pic>
        <p:nvPicPr>
          <p:cNvPr id="1026" name="Picture 2" descr="LeBron James - Wikipedia">
            <a:extLst>
              <a:ext uri="{FF2B5EF4-FFF2-40B4-BE49-F238E27FC236}">
                <a16:creationId xmlns:a16="http://schemas.microsoft.com/office/drawing/2014/main" id="{5F67B118-683F-234E-B775-862DB27CF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31" y="1359530"/>
            <a:ext cx="2658083" cy="488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85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4F80-2E9B-EA45-B576-84F45FB0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438" y="380189"/>
            <a:ext cx="10009762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All Player Projections – Jan 23, 2020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1EAEE5C-F23A-EE40-8A1D-27C07D523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154" y="1647217"/>
            <a:ext cx="7516330" cy="4524983"/>
          </a:xfrm>
          <a:scene3d>
            <a:camera prst="orthographicFront"/>
            <a:lightRig rig="threePt" dir="t"/>
          </a:scene3d>
          <a:sp3d>
            <a:bevelT prst="angle"/>
            <a:bevelB prst="angle"/>
          </a:sp3d>
        </p:spPr>
      </p:pic>
    </p:spTree>
    <p:extLst>
      <p:ext uri="{BB962C8B-B14F-4D97-AF65-F5344CB8AC3E}">
        <p14:creationId xmlns:p14="http://schemas.microsoft.com/office/powerpoint/2010/main" val="258737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8F570D1-1F45-2646-B881-ACD40EA99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35" y="480515"/>
            <a:ext cx="8697128" cy="58923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204572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4841-7FF4-214B-AA80-8A3FD35C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536" y="173306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Optimizing the Lineup</a:t>
            </a:r>
            <a:br>
              <a:rPr lang="en-US" sz="5400" b="1" dirty="0"/>
            </a:br>
            <a:endParaRPr lang="en-US" sz="5400" b="1" dirty="0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1FBD73AA-3921-C44B-87DC-E6206F027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318" y="1300632"/>
            <a:ext cx="8586146" cy="3329734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7" name="Picture 6" descr="A picture containing text, sign, screenshot&#10;&#10;Description automatically generated">
            <a:extLst>
              <a:ext uri="{FF2B5EF4-FFF2-40B4-BE49-F238E27FC236}">
                <a16:creationId xmlns:a16="http://schemas.microsoft.com/office/drawing/2014/main" id="{6079AA56-72F4-2E49-9431-C835A5A6A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665" y="4818066"/>
            <a:ext cx="8101452" cy="162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85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ED161FB-D832-F24F-9E72-45F6E1912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62" y="489928"/>
            <a:ext cx="8225202" cy="60043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305007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889B-1242-EB46-B19A-8FF17908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020" y="378277"/>
            <a:ext cx="7968343" cy="1485900"/>
          </a:xfrm>
        </p:spPr>
        <p:txBody>
          <a:bodyPr>
            <a:noAutofit/>
          </a:bodyPr>
          <a:lstStyle/>
          <a:p>
            <a:r>
              <a:rPr lang="en-US" sz="5400" b="1" dirty="0"/>
              <a:t>Entering the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E2EA0-41A0-434E-AC4C-C42701ED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153" y="2138627"/>
            <a:ext cx="5422847" cy="369570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Net Winners in last 7 days: 16%</a:t>
            </a:r>
          </a:p>
          <a:p>
            <a:endParaRPr lang="en-US" sz="3000" dirty="0"/>
          </a:p>
          <a:p>
            <a:r>
              <a:rPr lang="en-US" sz="3000" dirty="0"/>
              <a:t>Average 45,083 players per competition</a:t>
            </a:r>
          </a:p>
          <a:p>
            <a:endParaRPr lang="en-US" sz="3000" dirty="0"/>
          </a:p>
          <a:p>
            <a:r>
              <a:rPr lang="en-US" sz="3000" dirty="0"/>
              <a:t>~22% win money each competition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Graphic 6" descr="Ribbon">
            <a:extLst>
              <a:ext uri="{FF2B5EF4-FFF2-40B4-BE49-F238E27FC236}">
                <a16:creationId xmlns:a16="http://schemas.microsoft.com/office/drawing/2014/main" id="{18BFB739-8A14-415D-8153-0931AD409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4946" y="1362604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90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1FA4D9-398E-E44B-BE4A-B0E3E8DCFB7A}"/>
              </a:ext>
            </a:extLst>
          </p:cNvPr>
          <p:cNvSpPr txBox="1"/>
          <p:nvPr/>
        </p:nvSpPr>
        <p:spPr>
          <a:xfrm>
            <a:off x="7119694" y="1646407"/>
            <a:ext cx="225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Money-Making Line</a:t>
            </a:r>
          </a:p>
        </p:txBody>
      </p:sp>
      <p:pic>
        <p:nvPicPr>
          <p:cNvPr id="27" name="Content Placeholder 26" descr="Chart, bar chart&#10;&#10;Description automatically generated">
            <a:extLst>
              <a:ext uri="{FF2B5EF4-FFF2-40B4-BE49-F238E27FC236}">
                <a16:creationId xmlns:a16="http://schemas.microsoft.com/office/drawing/2014/main" id="{BE9A58CD-78FC-D44D-8173-3AA0B24CE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995" y="417167"/>
            <a:ext cx="8579796" cy="6023666"/>
          </a:xfr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9368AD-C890-2741-86C8-B195198A9AD3}"/>
              </a:ext>
            </a:extLst>
          </p:cNvPr>
          <p:cNvCxnSpPr/>
          <p:nvPr/>
        </p:nvCxnSpPr>
        <p:spPr>
          <a:xfrm>
            <a:off x="1485413" y="1687591"/>
            <a:ext cx="9966960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11B0C8-165A-B644-BB9F-F2191688E88C}"/>
              </a:ext>
            </a:extLst>
          </p:cNvPr>
          <p:cNvSpPr txBox="1"/>
          <p:nvPr/>
        </p:nvSpPr>
        <p:spPr>
          <a:xfrm>
            <a:off x="7830289" y="1318259"/>
            <a:ext cx="223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Money-Making Line</a:t>
            </a:r>
          </a:p>
        </p:txBody>
      </p:sp>
    </p:spTree>
    <p:extLst>
      <p:ext uri="{BB962C8B-B14F-4D97-AF65-F5344CB8AC3E}">
        <p14:creationId xmlns:p14="http://schemas.microsoft.com/office/powerpoint/2010/main" val="3251094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32F2D-9FC5-A149-A0C0-181ED4B7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542814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Potential Improvements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E37487-5504-4854-B740-D9B2C5022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083273"/>
              </p:ext>
            </p:extLst>
          </p:nvPr>
        </p:nvGraphicFramePr>
        <p:xfrm>
          <a:off x="4822974" y="311284"/>
          <a:ext cx="6641223" cy="5906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14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8F1F725-3B9F-48FA-85B5-910ED338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2B98F522-A153-4D25-A159-3223950FC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AFFE3E22-88D2-4D23-B65D-9695124B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913902" y="131680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347DA-A250-AF4B-989E-2B52253D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3973431"/>
            <a:ext cx="10869750" cy="1748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Tonight’s Lineup </a:t>
            </a: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72D24E6-A2D3-5D44-83D8-B22CC32EA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02" y="1151833"/>
            <a:ext cx="9955754" cy="20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60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D5D3-2BC6-8442-A4B3-34E53401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1848394"/>
            <a:ext cx="9182448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cap="all" dirty="0"/>
              <a:t>Thanks for Listening!!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CEAD0-6925-834C-847D-C3F0C3920EC0}"/>
              </a:ext>
            </a:extLst>
          </p:cNvPr>
          <p:cNvSpPr/>
          <p:nvPr/>
        </p:nvSpPr>
        <p:spPr>
          <a:xfrm>
            <a:off x="2103121" y="4186947"/>
            <a:ext cx="984504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000" b="1" dirty="0">
                <a:solidFill>
                  <a:schemeClr val="tx2"/>
                </a:solidFill>
              </a:rPr>
              <a:t>References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 err="1">
                <a:solidFill>
                  <a:schemeClr val="tx2"/>
                </a:solidFill>
              </a:rPr>
              <a:t>Nba.com</a:t>
            </a: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 err="1">
                <a:solidFill>
                  <a:schemeClr val="tx2"/>
                </a:solidFill>
              </a:rPr>
              <a:t>Sportsline.com</a:t>
            </a: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 err="1">
                <a:solidFill>
                  <a:schemeClr val="tx2"/>
                </a:solidFill>
              </a:rPr>
              <a:t>Fantasypros.com</a:t>
            </a: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 err="1">
                <a:solidFill>
                  <a:schemeClr val="tx2"/>
                </a:solidFill>
              </a:rPr>
              <a:t>Branko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Blagojevic</a:t>
            </a:r>
            <a:r>
              <a:rPr lang="en-US" dirty="0">
                <a:solidFill>
                  <a:schemeClr val="tx2"/>
                </a:solidFill>
              </a:rPr>
              <a:t> “Using Python and Linear Programming to Optimize Fantasy Football Picks”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</a:rPr>
              <a:t>Kevin Song “Scraping </a:t>
            </a:r>
            <a:r>
              <a:rPr lang="en-US" dirty="0" err="1">
                <a:solidFill>
                  <a:schemeClr val="tx2"/>
                </a:solidFill>
              </a:rPr>
              <a:t>Stats.nba.com</a:t>
            </a:r>
            <a:r>
              <a:rPr lang="en-US" dirty="0">
                <a:solidFill>
                  <a:schemeClr val="tx2"/>
                </a:solidFill>
              </a:rPr>
              <a:t> With Python”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</a:rPr>
              <a:t>Pictures: </a:t>
            </a:r>
            <a:r>
              <a:rPr lang="en-US" dirty="0" err="1">
                <a:solidFill>
                  <a:schemeClr val="tx2"/>
                </a:solidFill>
              </a:rPr>
              <a:t>SpaceJam</a:t>
            </a:r>
            <a:r>
              <a:rPr lang="en-US" dirty="0">
                <a:solidFill>
                  <a:schemeClr val="tx2"/>
                </a:solidFill>
              </a:rPr>
              <a:t>, Wikipedia </a:t>
            </a:r>
          </a:p>
        </p:txBody>
      </p:sp>
    </p:spTree>
    <p:extLst>
      <p:ext uri="{BB962C8B-B14F-4D97-AF65-F5344CB8AC3E}">
        <p14:creationId xmlns:p14="http://schemas.microsoft.com/office/powerpoint/2010/main" val="20398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E584-39E0-4E4C-8B5B-AC693741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Autofit/>
          </a:bodyPr>
          <a:lstStyle/>
          <a:p>
            <a:r>
              <a:rPr lang="en-US" sz="4800" b="1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EEA2-507D-8A4C-9856-31C2394D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1939834"/>
            <a:ext cx="6456900" cy="4232366"/>
          </a:xfrm>
        </p:spPr>
        <p:txBody>
          <a:bodyPr>
            <a:noAutofit/>
          </a:bodyPr>
          <a:lstStyle/>
          <a:p>
            <a:r>
              <a:rPr lang="en-US" sz="2800" dirty="0"/>
              <a:t>What is DraftKings NBA Daily Fantasy?</a:t>
            </a:r>
          </a:p>
          <a:p>
            <a:r>
              <a:rPr lang="en-US" sz="2800" dirty="0"/>
              <a:t>Collecting the data</a:t>
            </a:r>
          </a:p>
          <a:p>
            <a:r>
              <a:rPr lang="en-US" sz="2800" dirty="0"/>
              <a:t>DraftKings Score</a:t>
            </a:r>
          </a:p>
          <a:p>
            <a:r>
              <a:rPr lang="en-US" sz="2800" dirty="0"/>
              <a:t>Time Series Model</a:t>
            </a:r>
          </a:p>
          <a:p>
            <a:r>
              <a:rPr lang="en-US" sz="2800" dirty="0"/>
              <a:t>Finding the Optimal Lineup</a:t>
            </a:r>
          </a:p>
          <a:p>
            <a:r>
              <a:rPr lang="en-US" sz="2800" dirty="0"/>
              <a:t>Results ($$$)</a:t>
            </a:r>
          </a:p>
          <a:p>
            <a:r>
              <a:rPr lang="en-US" sz="2800" dirty="0"/>
              <a:t>Insights and Potential Improvements </a:t>
            </a:r>
          </a:p>
        </p:txBody>
      </p:sp>
      <p:pic>
        <p:nvPicPr>
          <p:cNvPr id="7" name="Graphic 6" descr="Basketball">
            <a:extLst>
              <a:ext uri="{FF2B5EF4-FFF2-40B4-BE49-F238E27FC236}">
                <a16:creationId xmlns:a16="http://schemas.microsoft.com/office/drawing/2014/main" id="{EC75309E-B986-4539-A5F7-D51B7E6D7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5168" y="1882306"/>
            <a:ext cx="3093388" cy="30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1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BFA3-89D4-A84D-850E-51A76867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42108"/>
            <a:ext cx="10048672" cy="1485900"/>
          </a:xfrm>
        </p:spPr>
        <p:txBody>
          <a:bodyPr>
            <a:noAutofit/>
          </a:bodyPr>
          <a:lstStyle/>
          <a:p>
            <a:r>
              <a:rPr lang="en-US" sz="4600" b="1" dirty="0"/>
              <a:t>What is DraftKings NBA Daily Fantasy?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EFAD-F2F0-C146-A35D-BCC8E69B1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777" y="1522657"/>
            <a:ext cx="10204315" cy="4688732"/>
          </a:xfrm>
        </p:spPr>
        <p:txBody>
          <a:bodyPr>
            <a:noAutofit/>
          </a:bodyPr>
          <a:lstStyle/>
          <a:p>
            <a:r>
              <a:rPr lang="en-US" sz="2400" dirty="0"/>
              <a:t>Daily contest hosted on </a:t>
            </a:r>
            <a:r>
              <a:rPr lang="en-US" sz="2400" dirty="0" err="1"/>
              <a:t>DraftKings.com</a:t>
            </a:r>
            <a:r>
              <a:rPr lang="en-US" sz="2400" dirty="0"/>
              <a:t>. </a:t>
            </a:r>
          </a:p>
          <a:p>
            <a:r>
              <a:rPr lang="en-US" sz="2400" dirty="0"/>
              <a:t>Participants are given a list of NBA players that will be playing that night, and a salary attached to each of those players. </a:t>
            </a:r>
          </a:p>
          <a:p>
            <a:r>
              <a:rPr lang="en-US" sz="2400" dirty="0"/>
              <a:t>The goal of the contest is to choose 8 players that the participant thinks will have the highest "DraftKings score" while remaining under the $50,000 salary cap. </a:t>
            </a:r>
          </a:p>
          <a:p>
            <a:r>
              <a:rPr lang="en-US" sz="2400" dirty="0"/>
              <a:t>For example, LeBron James may cost $12,000 on a given night, while Joe Schmo may only cost $3,000. </a:t>
            </a:r>
          </a:p>
          <a:p>
            <a:r>
              <a:rPr lang="en-US" sz="2400" dirty="0"/>
              <a:t>Position restrictions </a:t>
            </a:r>
          </a:p>
          <a:p>
            <a:pPr lvl="1"/>
            <a:r>
              <a:rPr lang="en-US" sz="2400" dirty="0"/>
              <a:t>(Point Guard, Shooting Guard, Small Forward, Power Forward, Center), as well as 3 wildcards (a guard of any kind, a forward of any kind, and any position).</a:t>
            </a:r>
          </a:p>
        </p:txBody>
      </p:sp>
    </p:spTree>
    <p:extLst>
      <p:ext uri="{BB962C8B-B14F-4D97-AF65-F5344CB8AC3E}">
        <p14:creationId xmlns:p14="http://schemas.microsoft.com/office/powerpoint/2010/main" val="193697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D065-A451-F94E-B9B5-9A96E4AD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DraftKings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A4B2-37D2-3240-BC71-6A2788C2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698"/>
            <a:ext cx="4336869" cy="400050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000" dirty="0"/>
              <a:t>Point +1 pts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000" dirty="0"/>
              <a:t>Made 3pt Shot +.5 pts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000" dirty="0"/>
              <a:t>Rebound +1.25 pts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000" dirty="0"/>
              <a:t>Assist +1.5 pts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000" dirty="0"/>
              <a:t>Steal +2 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1028D2-E1C9-3F47-8EF2-99EB2485C9CA}"/>
              </a:ext>
            </a:extLst>
          </p:cNvPr>
          <p:cNvSpPr/>
          <p:nvPr/>
        </p:nvSpPr>
        <p:spPr>
          <a:xfrm>
            <a:off x="6483533" y="217169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000" dirty="0"/>
              <a:t>Block +2 pts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000" dirty="0"/>
              <a:t>Turnover -.5 pts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000" dirty="0"/>
              <a:t>Double-Double +1.5 pts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000" dirty="0"/>
              <a:t>Triple Double +3 pts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3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1E7F-57D1-5245-8D7A-1EF517B6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81226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Project Goal 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85AED4D-C2AA-489B-93C6-B5EFA0FAA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36658"/>
              </p:ext>
            </p:extLst>
          </p:nvPr>
        </p:nvGraphicFramePr>
        <p:xfrm>
          <a:off x="883219" y="2050869"/>
          <a:ext cx="10425561" cy="4012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56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EE5C3-21E2-5949-BAC8-C7AA37DA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/>
              <a:t>Collecting the Data 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CC12C0C-F9BF-4F85-8DE0-D5C2E3200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376233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4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52D4-F56C-934B-A16E-BF4C344E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06" y="259451"/>
            <a:ext cx="3754598" cy="2019647"/>
          </a:xfrm>
        </p:spPr>
        <p:txBody>
          <a:bodyPr>
            <a:normAutofit/>
          </a:bodyPr>
          <a:lstStyle/>
          <a:p>
            <a:pPr algn="ctr"/>
            <a:r>
              <a:rPr lang="en-US" sz="5300" b="1" dirty="0"/>
              <a:t>What is a Game Log?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0A4A871-66CC-0047-8AD3-C1331904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757" y="1096307"/>
            <a:ext cx="6128426" cy="5270447"/>
          </a:xfrm>
          <a:prstGeom prst="rect">
            <a:avLst/>
          </a:prstGeom>
        </p:spPr>
      </p:pic>
      <p:pic>
        <p:nvPicPr>
          <p:cNvPr id="2054" name="Picture 6" descr="Watch Space Jam | Prime Video">
            <a:extLst>
              <a:ext uri="{FF2B5EF4-FFF2-40B4-BE49-F238E27FC236}">
                <a16:creationId xmlns:a16="http://schemas.microsoft.com/office/drawing/2014/main" id="{8AE03F58-6E5C-844E-9E4B-DCAF490E1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97" y="2064426"/>
            <a:ext cx="3226746" cy="43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46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8DBD-D070-7646-9E8D-87B983A3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ABBA-4EAB-3345-A3F8-1AE54791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7029"/>
            <a:ext cx="9601200" cy="3581400"/>
          </a:xfrm>
        </p:spPr>
        <p:txBody>
          <a:bodyPr>
            <a:normAutofit/>
          </a:bodyPr>
          <a:lstStyle/>
          <a:p>
            <a:r>
              <a:rPr lang="en-US" sz="3000" dirty="0"/>
              <a:t>Web-Scraping with Selenium </a:t>
            </a:r>
          </a:p>
          <a:p>
            <a:pPr lvl="1"/>
            <a:r>
              <a:rPr lang="en-US" sz="3000" dirty="0"/>
              <a:t>Clicking “Accept Cookies”</a:t>
            </a:r>
          </a:p>
          <a:p>
            <a:pPr lvl="1"/>
            <a:r>
              <a:rPr lang="en-US" sz="3000" dirty="0"/>
              <a:t>Clicking the ”Next Page”</a:t>
            </a:r>
          </a:p>
          <a:p>
            <a:r>
              <a:rPr lang="en-US" sz="3000" dirty="0"/>
              <a:t>Beautiful Soup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38E6CAE8-E906-054C-A2B4-A1A09F1C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09" y="4299627"/>
            <a:ext cx="10357694" cy="185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5EDB-CFA1-414E-AC88-AA5AFA76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VAR Time Series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692AAE-5D38-429D-83D4-3AE7FF628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326934"/>
              </p:ext>
            </p:extLst>
          </p:nvPr>
        </p:nvGraphicFramePr>
        <p:xfrm>
          <a:off x="1371600" y="21717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6139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{BD1673E4-E0A6-704A-8A8B-DD57E5C3A0A5}tf10001072</Template>
  <TotalTime>3034</TotalTime>
  <Words>444</Words>
  <Application>Microsoft Macintosh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Franklin Gothic Book</vt:lpstr>
      <vt:lpstr>Wingdings</vt:lpstr>
      <vt:lpstr>Crop</vt:lpstr>
      <vt:lpstr>Forecasting nba statistics </vt:lpstr>
      <vt:lpstr>Presentation Overview</vt:lpstr>
      <vt:lpstr>What is DraftKings NBA Daily Fantasy?</vt:lpstr>
      <vt:lpstr>DraftKings Scoring</vt:lpstr>
      <vt:lpstr>Project Goal </vt:lpstr>
      <vt:lpstr>Collecting the Data </vt:lpstr>
      <vt:lpstr>What is a Game Log?</vt:lpstr>
      <vt:lpstr>Data Collection</vt:lpstr>
      <vt:lpstr>VAR Time Series Model</vt:lpstr>
      <vt:lpstr>LeBron James  </vt:lpstr>
      <vt:lpstr>All Player Projections – Jan 23, 2020</vt:lpstr>
      <vt:lpstr>PowerPoint Presentation</vt:lpstr>
      <vt:lpstr>Optimizing the Lineup </vt:lpstr>
      <vt:lpstr>PowerPoint Presentation</vt:lpstr>
      <vt:lpstr>Entering the Competition</vt:lpstr>
      <vt:lpstr>PowerPoint Presentation</vt:lpstr>
      <vt:lpstr>Potential Improvements </vt:lpstr>
      <vt:lpstr>Tonight’s Lineup </vt:lpstr>
      <vt:lpstr>Thanks for Listening!!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nba statistics </dc:title>
  <dc:creator>will hanley</dc:creator>
  <cp:lastModifiedBy>will hanley</cp:lastModifiedBy>
  <cp:revision>46</cp:revision>
  <dcterms:created xsi:type="dcterms:W3CDTF">2021-01-20T15:39:55Z</dcterms:created>
  <dcterms:modified xsi:type="dcterms:W3CDTF">2021-01-27T19:26:25Z</dcterms:modified>
</cp:coreProperties>
</file>