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2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Automatic Watering System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Cheng Fang – Will Hewes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AACE-346A-0A60-54FF-4F0D54ED9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 Diagram</a:t>
            </a:r>
          </a:p>
        </p:txBody>
      </p:sp>
      <p:pic>
        <p:nvPicPr>
          <p:cNvPr id="5" name="Content Placeholder 4" descr="A diagram of a system&#10;&#10;AI-generated content may be incorrect.">
            <a:extLst>
              <a:ext uri="{FF2B5EF4-FFF2-40B4-BE49-F238E27FC236}">
                <a16:creationId xmlns:a16="http://schemas.microsoft.com/office/drawing/2014/main" id="{089D6E88-F953-C8F4-F99B-137CDD8E9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971" y="1338943"/>
            <a:ext cx="7633775" cy="5182329"/>
          </a:xfrm>
        </p:spPr>
      </p:pic>
    </p:spTree>
    <p:extLst>
      <p:ext uri="{BB962C8B-B14F-4D97-AF65-F5344CB8AC3E}">
        <p14:creationId xmlns:p14="http://schemas.microsoft.com/office/powerpoint/2010/main" val="96966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D164-692D-428A-B03E-58A95E0B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184A41-D256-AFEE-3E21-5E7887B94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76" y="2008415"/>
            <a:ext cx="8416625" cy="3853542"/>
          </a:xfrm>
        </p:spPr>
      </p:pic>
    </p:spTree>
    <p:extLst>
      <p:ext uri="{BB962C8B-B14F-4D97-AF65-F5344CB8AC3E}">
        <p14:creationId xmlns:p14="http://schemas.microsoft.com/office/powerpoint/2010/main" val="71596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69BE-A127-2447-CA70-67D2881C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Analogue Circuitry</a:t>
            </a:r>
          </a:p>
        </p:txBody>
      </p:sp>
      <p:pic>
        <p:nvPicPr>
          <p:cNvPr id="5" name="Content Placeholder 4" descr="A diagram of a circuit&#10;&#10;AI-generated content may be incorrect.">
            <a:extLst>
              <a:ext uri="{FF2B5EF4-FFF2-40B4-BE49-F238E27FC236}">
                <a16:creationId xmlns:a16="http://schemas.microsoft.com/office/drawing/2014/main" id="{CB25D8AF-C6FA-7693-0EED-871B0FAE8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117" y="2199008"/>
            <a:ext cx="6995766" cy="3604572"/>
          </a:xfrm>
        </p:spPr>
      </p:pic>
    </p:spTree>
    <p:extLst>
      <p:ext uri="{BB962C8B-B14F-4D97-AF65-F5344CB8AC3E}">
        <p14:creationId xmlns:p14="http://schemas.microsoft.com/office/powerpoint/2010/main" val="98095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Firmware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1.Sensor reading </a:t>
            </a:r>
          </a:p>
          <a:p>
            <a:r>
              <a:rPr lang="en-US" altLang="zh-CN"/>
              <a:t>2.Actuator control</a:t>
            </a:r>
          </a:p>
          <a:p>
            <a:r>
              <a:rPr lang="en-US" altLang="zh-CN"/>
              <a:t>3.Threshold management</a:t>
            </a:r>
          </a:p>
          <a:p>
            <a:r>
              <a:rPr lang="en-US" altLang="zh-CN"/>
              <a:t>4.Warning mangement</a:t>
            </a:r>
          </a:p>
          <a:p>
            <a:r>
              <a:rPr lang="en-US" altLang="zh-CN"/>
              <a:t>5.Serial Communication(Sending Reading Recieveing command)</a:t>
            </a:r>
          </a:p>
          <a:p>
            <a:endParaRPr lang="en-US" altLang="zh-CN"/>
          </a:p>
          <a:p>
            <a:r>
              <a:rPr lang="en-US" altLang="zh-CN"/>
              <a:t>Main logic: handle serial input -&gt;read sensors -&gt; check threshold and water -&gt; communicate to PC -&gt;update warning LED               20HZ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Software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5000" lnSpcReduction="20000"/>
          </a:bodyPr>
          <a:lstStyle/>
          <a:p>
            <a:pPr marL="0" indent="0">
              <a:buNone/>
            </a:pPr>
            <a:r>
              <a:rPr lang="en-US" altLang="en-US" dirty="0"/>
              <a:t>┌───────────────────────┐</a:t>
            </a:r>
          </a:p>
          <a:p>
            <a:pPr marL="0" indent="0">
              <a:buNone/>
            </a:pPr>
            <a:r>
              <a:rPr lang="en-US" altLang="en-US" dirty="0"/>
              <a:t>│</a:t>
            </a:r>
            <a:r>
              <a:rPr lang="en-US" altLang="zh-CN" dirty="0"/>
              <a:t>       main.py         </a:t>
            </a:r>
            <a:r>
              <a:rPr lang="en-US" altLang="en-US" dirty="0"/>
              <a:t>│</a:t>
            </a:r>
            <a:r>
              <a:rPr lang="en-US" altLang="zh-CN" dirty="0"/>
              <a:t>  </a:t>
            </a:r>
            <a:r>
              <a:rPr lang="en-US" altLang="en-US" dirty="0"/>
              <a:t>←</a:t>
            </a:r>
            <a:r>
              <a:rPr lang="en-US" altLang="zh-CN" dirty="0"/>
              <a:t> Entry point (COM port selection)</a:t>
            </a:r>
          </a:p>
          <a:p>
            <a:pPr marL="0" indent="0">
              <a:buNone/>
            </a:pPr>
            <a:r>
              <a:rPr lang="en-US" altLang="en-US" dirty="0"/>
              <a:t>└──────────┬────────────┘</a:t>
            </a:r>
          </a:p>
          <a:p>
            <a:pPr marL="0" indent="0">
              <a:buNone/>
            </a:pPr>
            <a:r>
              <a:rPr lang="en-US" altLang="zh-CN" dirty="0"/>
              <a:t>                        </a:t>
            </a:r>
            <a:r>
              <a:rPr lang="en-US" altLang="en-US" dirty="0"/>
              <a:t>↓</a:t>
            </a:r>
          </a:p>
          <a:p>
            <a:pPr marL="0" indent="0">
              <a:buNone/>
            </a:pPr>
            <a:r>
              <a:rPr lang="en-US" altLang="en-US" dirty="0"/>
              <a:t>┌──────────┴────────────┐</a:t>
            </a:r>
          </a:p>
          <a:p>
            <a:pPr marL="0" indent="0">
              <a:buNone/>
            </a:pPr>
            <a:r>
              <a:rPr lang="en-US" altLang="en-US" dirty="0"/>
              <a:t>│</a:t>
            </a:r>
            <a:r>
              <a:rPr lang="en-US" altLang="zh-CN" dirty="0"/>
              <a:t>     serial_handler.py     </a:t>
            </a:r>
            <a:r>
              <a:rPr lang="en-US" altLang="en-US" dirty="0"/>
              <a:t>│</a:t>
            </a:r>
            <a:r>
              <a:rPr lang="en-US" altLang="zh-CN" dirty="0"/>
              <a:t>  </a:t>
            </a:r>
            <a:r>
              <a:rPr lang="en-US" altLang="en-US" dirty="0"/>
              <a:t>←</a:t>
            </a:r>
            <a:r>
              <a:rPr lang="en-US" altLang="zh-CN" dirty="0"/>
              <a:t> Serial Communication </a:t>
            </a:r>
          </a:p>
          <a:p>
            <a:pPr marL="0" indent="0">
              <a:buNone/>
            </a:pPr>
            <a:r>
              <a:rPr lang="en-US" altLang="en-US" dirty="0"/>
              <a:t>└──────────┬────────────┘    </a:t>
            </a:r>
          </a:p>
          <a:p>
            <a:pPr marL="0" indent="0">
              <a:buNone/>
            </a:pPr>
            <a:r>
              <a:rPr lang="en-US" altLang="en-US" dirty="0"/>
              <a:t>┌──────────┴────────────┐</a:t>
            </a:r>
          </a:p>
          <a:p>
            <a:pPr marL="0" indent="0">
              <a:buNone/>
            </a:pPr>
            <a:r>
              <a:rPr lang="en-US" altLang="en-US" dirty="0"/>
              <a:t>│</a:t>
            </a:r>
            <a:r>
              <a:rPr lang="en-US" altLang="zh-CN" dirty="0"/>
              <a:t>    gui.py      </a:t>
            </a:r>
            <a:r>
              <a:rPr lang="en-US" altLang="en-US" dirty="0"/>
              <a:t>│</a:t>
            </a:r>
            <a:r>
              <a:rPr lang="en-US" altLang="zh-CN" dirty="0"/>
              <a:t>  </a:t>
            </a:r>
            <a:r>
              <a:rPr lang="en-US" altLang="en-US" dirty="0"/>
              <a:t>←</a:t>
            </a:r>
            <a:r>
              <a:rPr lang="en-US" altLang="zh-CN" dirty="0"/>
              <a:t> Main GUI Window (</a:t>
            </a:r>
            <a:r>
              <a:rPr lang="en-US" altLang="zh-CN" dirty="0" err="1"/>
              <a:t>QWidget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en-US" dirty="0"/>
              <a:t>└──────────┬────────────┘</a:t>
            </a:r>
          </a:p>
          <a:p>
            <a:pPr marL="0" indent="0">
              <a:buNone/>
            </a:pPr>
            <a:r>
              <a:rPr lang="en-US" altLang="en-US" dirty="0"/>
              <a:t>┌──────────┴────────────┐</a:t>
            </a:r>
          </a:p>
          <a:p>
            <a:pPr marL="0" indent="0">
              <a:buNone/>
            </a:pPr>
            <a:r>
              <a:rPr lang="en-US" altLang="en-US" dirty="0"/>
              <a:t>│</a:t>
            </a:r>
            <a:r>
              <a:rPr lang="en-US" altLang="zh-CN" dirty="0"/>
              <a:t>       utils.py        </a:t>
            </a:r>
            <a:r>
              <a:rPr lang="en-US" altLang="en-US" dirty="0"/>
              <a:t>│</a:t>
            </a:r>
            <a:r>
              <a:rPr lang="en-US" altLang="zh-CN" dirty="0"/>
              <a:t>  </a:t>
            </a:r>
            <a:r>
              <a:rPr lang="en-US" altLang="en-US" dirty="0"/>
              <a:t>←</a:t>
            </a:r>
            <a:r>
              <a:rPr lang="en-US" altLang="zh-CN" dirty="0"/>
              <a:t> Utility functions (data processing/validation)</a:t>
            </a:r>
          </a:p>
          <a:p>
            <a:pPr marL="0" indent="0">
              <a:buNone/>
            </a:pPr>
            <a:r>
              <a:rPr lang="en-US" altLang="en-US" dirty="0"/>
              <a:t>└───────────────────────┘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WPS</vt:lpstr>
      <vt:lpstr>Automatic Watering System</vt:lpstr>
      <vt:lpstr>Block Diagram</vt:lpstr>
      <vt:lpstr>Components</vt:lpstr>
      <vt:lpstr>Analogue Circuitry</vt:lpstr>
      <vt:lpstr>Firmware</vt:lpstr>
      <vt:lpstr>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cheng fang</dc:creator>
  <cp:lastModifiedBy>Will Hewes</cp:lastModifiedBy>
  <cp:revision>4</cp:revision>
  <dcterms:created xsi:type="dcterms:W3CDTF">2023-08-09T12:44:00Z</dcterms:created>
  <dcterms:modified xsi:type="dcterms:W3CDTF">2025-06-10T09:44:18Z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2052-12.1.0.19770</vt:lpwstr>
  </property>
</Properties>
</file>