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utor View" id="{952736AC-16F0-FB4F-8E02-FA807843F762}">
          <p14:sldIdLst>
            <p14:sldId id="256"/>
          </p14:sldIdLst>
        </p14:section>
        <p14:section name="Tablet View" id="{8854FB12-079B-9545-AB79-81682F498628}">
          <p14:sldIdLst>
            <p14:sldId id="258"/>
          </p14:sldIdLst>
        </p14:section>
        <p14:section name="Mobile View" id="{A8890926-3F6C-A842-9EB6-660B1F60444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859"/>
  </p:normalViewPr>
  <p:slideViewPr>
    <p:cSldViewPr snapToGrid="0" snapToObjects="1">
      <p:cViewPr>
        <p:scale>
          <a:sx n="100" d="100"/>
          <a:sy n="100" d="100"/>
        </p:scale>
        <p:origin x="4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6C490-0003-664B-8956-E96A59AB56A1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B13B8-9655-2542-9FE8-7404B41B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B13B8-9655-2542-9FE8-7404B41B4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1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DF75-F3E6-1543-9871-CD503C407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3CEB4-B3F8-1243-B3BF-11BC034CB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0D68C-6458-0D46-9B75-DD441B04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A688-ECF0-CC41-AE64-441248CB3846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143B6-1DEB-D641-8AD3-2022EC2D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CE56-B897-4043-889C-2F3AA7C7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8189-61A3-FB43-BE3F-696E779B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4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DD22-8C76-AB41-992D-3C5C79D8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51C33-E9DF-B943-AF66-FB2BB2CEB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C463F-3D40-604E-B735-787EC4F4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A688-ECF0-CC41-AE64-441248CB3846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2057-A040-DD49-8834-64773B5D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C1601-181A-4341-8BC9-5646F790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8189-61A3-FB43-BE3F-696E779B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1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33D71-84D1-7942-8490-A679ACE82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9407B-D593-044E-B516-6DB6D4938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385FA-4BE0-7543-9E2D-013A3749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A688-ECF0-CC41-AE64-441248CB3846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795C-3C0D-7347-9656-247F4B95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34A85-0F6F-154F-86E7-B6EC4807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8189-61A3-FB43-BE3F-696E779B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392E-ED17-7340-AED2-D0EF6E2A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43E0-F8DA-C54B-A3C0-FEF9E044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CA7D-C8CF-3644-A157-224A3617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A688-ECF0-CC41-AE64-441248CB3846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E46A-BB99-D94E-AD13-2B581DDB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2477-826F-704D-B985-2BAAE683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8189-61A3-FB43-BE3F-696E779B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7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66DD-F91A-6D49-A423-95E3F010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6906-9842-A443-834D-88BD231F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5D6E3-B2E6-F647-8F74-CA0FFA82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A688-ECF0-CC41-AE64-441248CB3846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E27FB-337D-4D4A-8470-A6E97184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4195-6F55-B445-87DE-017D9372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8189-61A3-FB43-BE3F-696E779B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115D-1C74-D945-A8E2-02A405BC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4804-A680-6948-BC0F-E018DC376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11E71-DB1D-C041-BD70-E9E485873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2F6EA-3512-BE48-B3CD-531872BB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A688-ECF0-CC41-AE64-441248CB3846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005AD-82ED-D348-9D6B-E30545BA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35366-36F5-AC43-85C0-4DFE273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8189-61A3-FB43-BE3F-696E779B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9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7B05-8B84-0A4E-81C2-C847B8BC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96B52-8161-4249-850B-04F3F07D8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F0606-A291-4540-94E8-7E41CB931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AD47-5879-FA4A-B71D-7BE02F163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F5B67-354D-8E42-BAA4-AA70636BF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C31F6-59D9-3F4A-8977-62A8F342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A688-ECF0-CC41-AE64-441248CB3846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A2F5E-4644-A349-A493-5663F7C7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A1271-F380-0F40-A834-EB11304E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8189-61A3-FB43-BE3F-696E779B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9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2565-D20A-D04A-9C08-A41BB2C4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815EB-DAA3-5D4F-B6F6-512D2C23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A688-ECF0-CC41-AE64-441248CB3846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D03FE-CF71-FB46-9B78-D3A9E09B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7F7A2-F914-BF44-9088-8D1A8AD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8189-61A3-FB43-BE3F-696E779B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3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9D934-3639-6343-9935-355E1F5E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A688-ECF0-CC41-AE64-441248CB3846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C367B-81D4-7744-9BE2-08D01A99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4ABAE-2B88-1A44-82DD-5E260C9E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8189-61A3-FB43-BE3F-696E779B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AFD3-3AAA-4D4C-A5F9-DB639976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3BBD-FC92-A94B-81D3-F12654B0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AB752-BC82-3C49-9CF0-66E97225A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988FC-1359-E545-9A53-B72CDF60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A688-ECF0-CC41-AE64-441248CB3846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8CC68-7ADF-3A45-804C-BA2D7035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5980A-0481-9F40-BB8F-376454B9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8189-61A3-FB43-BE3F-696E779B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DC9E-056D-1446-950B-AAC0F627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BE12F-1B03-E446-B581-9DE8862A4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DDE1B-3189-614B-BE23-977249256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D40E8-17B2-814C-8EB3-ECA4F90E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A688-ECF0-CC41-AE64-441248CB3846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2D81A-2E82-1444-846E-1F0362FB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6371-3531-7F46-AD71-6771CADD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8189-61A3-FB43-BE3F-696E779B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5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0F600-FD6E-654E-AA96-786C7AB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DFEF8-0180-8146-8302-E866D473B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AA6DF-6D4C-E84A-94C5-5B2DD5589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BA688-ECF0-CC41-AE64-441248CB3846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94F63-0F85-2545-8AE6-73D74E445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BB04-9BB6-A348-9814-7081E0817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8189-61A3-FB43-BE3F-696E779BE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7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C22773-0755-9E4E-A921-C118902D3A9A}"/>
              </a:ext>
            </a:extLst>
          </p:cNvPr>
          <p:cNvSpPr/>
          <p:nvPr/>
        </p:nvSpPr>
        <p:spPr>
          <a:xfrm>
            <a:off x="308756" y="306778"/>
            <a:ext cx="4940137" cy="64008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359CB1-6552-064A-944E-0309972ABE50}"/>
              </a:ext>
            </a:extLst>
          </p:cNvPr>
          <p:cNvSpPr/>
          <p:nvPr/>
        </p:nvSpPr>
        <p:spPr>
          <a:xfrm>
            <a:off x="461156" y="506679"/>
            <a:ext cx="4620984" cy="571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CE531-78AE-5A4C-A085-532640F65515}"/>
              </a:ext>
            </a:extLst>
          </p:cNvPr>
          <p:cNvSpPr/>
          <p:nvPr/>
        </p:nvSpPr>
        <p:spPr>
          <a:xfrm>
            <a:off x="461158" y="1397325"/>
            <a:ext cx="1438896" cy="1454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BF28F-8088-414F-93A7-54D765021927}"/>
              </a:ext>
            </a:extLst>
          </p:cNvPr>
          <p:cNvSpPr/>
          <p:nvPr/>
        </p:nvSpPr>
        <p:spPr>
          <a:xfrm>
            <a:off x="2067538" y="1397325"/>
            <a:ext cx="1443965" cy="1459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88FA1-A8A9-4E4D-BF13-6FE70BECDBFB}"/>
              </a:ext>
            </a:extLst>
          </p:cNvPr>
          <p:cNvSpPr/>
          <p:nvPr/>
        </p:nvSpPr>
        <p:spPr>
          <a:xfrm>
            <a:off x="3643243" y="1399193"/>
            <a:ext cx="1438897" cy="145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5BD1B-406D-B34B-A8B7-1F3AC1DD3CF6}"/>
              </a:ext>
            </a:extLst>
          </p:cNvPr>
          <p:cNvSpPr/>
          <p:nvPr/>
        </p:nvSpPr>
        <p:spPr>
          <a:xfrm>
            <a:off x="5888179" y="306778"/>
            <a:ext cx="4940137" cy="64008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79BDE-D23F-9A4B-AABF-2052AC625DD5}"/>
              </a:ext>
            </a:extLst>
          </p:cNvPr>
          <p:cNvSpPr/>
          <p:nvPr/>
        </p:nvSpPr>
        <p:spPr>
          <a:xfrm>
            <a:off x="6040579" y="506679"/>
            <a:ext cx="4597732" cy="571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 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D454C-252B-FA4E-8F5C-24F7C151E7B9}"/>
              </a:ext>
            </a:extLst>
          </p:cNvPr>
          <p:cNvSpPr/>
          <p:nvPr/>
        </p:nvSpPr>
        <p:spPr>
          <a:xfrm>
            <a:off x="6040580" y="1397325"/>
            <a:ext cx="4597731" cy="5027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7F06F9-0DB8-9B41-BAA9-740777F9CA8E}"/>
              </a:ext>
            </a:extLst>
          </p:cNvPr>
          <p:cNvSpPr/>
          <p:nvPr/>
        </p:nvSpPr>
        <p:spPr>
          <a:xfrm>
            <a:off x="6213762" y="1397325"/>
            <a:ext cx="519547" cy="415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BB0B02-600D-6B41-BEB4-3A6C664FEBA0}"/>
              </a:ext>
            </a:extLst>
          </p:cNvPr>
          <p:cNvSpPr txBox="1"/>
          <p:nvPr/>
        </p:nvSpPr>
        <p:spPr>
          <a:xfrm>
            <a:off x="729341" y="6055219"/>
            <a:ext cx="406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 are displayed in cards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D016F-B471-DA4C-A3C9-634DC8B0A91D}"/>
              </a:ext>
            </a:extLst>
          </p:cNvPr>
          <p:cNvSpPr txBox="1"/>
          <p:nvPr/>
        </p:nvSpPr>
        <p:spPr>
          <a:xfrm>
            <a:off x="6105147" y="5864619"/>
            <a:ext cx="4984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each category, snippets are displayed in accordion. A filter control and search box on top of accordion.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736789-0414-4C4F-8BFE-137FEA659520}"/>
              </a:ext>
            </a:extLst>
          </p:cNvPr>
          <p:cNvSpPr/>
          <p:nvPr/>
        </p:nvSpPr>
        <p:spPr>
          <a:xfrm>
            <a:off x="6213762" y="1913796"/>
            <a:ext cx="4224648" cy="2128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Snippet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A23F06-D97E-4344-9473-1486C5C1AD95}"/>
              </a:ext>
            </a:extLst>
          </p:cNvPr>
          <p:cNvSpPr/>
          <p:nvPr/>
        </p:nvSpPr>
        <p:spPr>
          <a:xfrm>
            <a:off x="6213762" y="4158340"/>
            <a:ext cx="4224648" cy="6016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Snippet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D7CE61-8759-9B41-B1E2-B222D7D8077C}"/>
              </a:ext>
            </a:extLst>
          </p:cNvPr>
          <p:cNvSpPr/>
          <p:nvPr/>
        </p:nvSpPr>
        <p:spPr>
          <a:xfrm>
            <a:off x="6227121" y="4875703"/>
            <a:ext cx="4224648" cy="6016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Snippet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0E89AE-FFF9-414C-81EF-4C96430F70EE}"/>
              </a:ext>
            </a:extLst>
          </p:cNvPr>
          <p:cNvSpPr/>
          <p:nvPr/>
        </p:nvSpPr>
        <p:spPr>
          <a:xfrm>
            <a:off x="6349336" y="3349823"/>
            <a:ext cx="3953495" cy="599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334FCF-D7C4-2C43-8C79-FBA60F585C9F}"/>
              </a:ext>
            </a:extLst>
          </p:cNvPr>
          <p:cNvSpPr/>
          <p:nvPr/>
        </p:nvSpPr>
        <p:spPr>
          <a:xfrm>
            <a:off x="6349337" y="2277307"/>
            <a:ext cx="3953495" cy="599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B7F977-B262-7947-8D09-12A7EB7BEB9B}"/>
              </a:ext>
            </a:extLst>
          </p:cNvPr>
          <p:cNvSpPr/>
          <p:nvPr/>
        </p:nvSpPr>
        <p:spPr>
          <a:xfrm>
            <a:off x="6349336" y="2977528"/>
            <a:ext cx="704607" cy="291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6B9F3-B7E0-544E-87C5-A2D51F1C18C9}"/>
              </a:ext>
            </a:extLst>
          </p:cNvPr>
          <p:cNvSpPr/>
          <p:nvPr/>
        </p:nvSpPr>
        <p:spPr>
          <a:xfrm>
            <a:off x="7189517" y="2985940"/>
            <a:ext cx="514835" cy="291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2FDC9-482F-554A-87A1-C955A05B1B72}"/>
              </a:ext>
            </a:extLst>
          </p:cNvPr>
          <p:cNvSpPr/>
          <p:nvPr/>
        </p:nvSpPr>
        <p:spPr>
          <a:xfrm>
            <a:off x="7839926" y="2985935"/>
            <a:ext cx="757556" cy="291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CEC18B-7355-5C43-B961-71BE99AC4D8A}"/>
              </a:ext>
            </a:extLst>
          </p:cNvPr>
          <p:cNvSpPr/>
          <p:nvPr/>
        </p:nvSpPr>
        <p:spPr>
          <a:xfrm>
            <a:off x="8714956" y="2985935"/>
            <a:ext cx="774872" cy="291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Occasion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85731B-CE4B-D643-B9C8-3532C080D969}"/>
              </a:ext>
            </a:extLst>
          </p:cNvPr>
          <p:cNvSpPr/>
          <p:nvPr/>
        </p:nvSpPr>
        <p:spPr>
          <a:xfrm>
            <a:off x="9607302" y="2985935"/>
            <a:ext cx="681846" cy="291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EABE71-E2D7-404A-BCF0-C3DC36487F4D}"/>
              </a:ext>
            </a:extLst>
          </p:cNvPr>
          <p:cNvSpPr/>
          <p:nvPr/>
        </p:nvSpPr>
        <p:spPr>
          <a:xfrm>
            <a:off x="461158" y="3153442"/>
            <a:ext cx="1438896" cy="1454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3EC56D-9D46-4E46-80FF-B34159CBBF08}"/>
              </a:ext>
            </a:extLst>
          </p:cNvPr>
          <p:cNvSpPr/>
          <p:nvPr/>
        </p:nvSpPr>
        <p:spPr>
          <a:xfrm>
            <a:off x="2067538" y="3153442"/>
            <a:ext cx="1443965" cy="1459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 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BE477E-107F-2548-AC99-6F79E7A63C6D}"/>
              </a:ext>
            </a:extLst>
          </p:cNvPr>
          <p:cNvSpPr/>
          <p:nvPr/>
        </p:nvSpPr>
        <p:spPr>
          <a:xfrm>
            <a:off x="3643243" y="3153442"/>
            <a:ext cx="1438897" cy="145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 6</a:t>
            </a:r>
          </a:p>
        </p:txBody>
      </p:sp>
    </p:spTree>
    <p:extLst>
      <p:ext uri="{BB962C8B-B14F-4D97-AF65-F5344CB8AC3E}">
        <p14:creationId xmlns:p14="http://schemas.microsoft.com/office/powerpoint/2010/main" val="70357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C22773-0755-9E4E-A921-C118902D3A9A}"/>
              </a:ext>
            </a:extLst>
          </p:cNvPr>
          <p:cNvSpPr/>
          <p:nvPr/>
        </p:nvSpPr>
        <p:spPr>
          <a:xfrm>
            <a:off x="1018442" y="334074"/>
            <a:ext cx="3351647" cy="44532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359CB1-6552-064A-944E-0309972ABE50}"/>
              </a:ext>
            </a:extLst>
          </p:cNvPr>
          <p:cNvSpPr/>
          <p:nvPr/>
        </p:nvSpPr>
        <p:spPr>
          <a:xfrm>
            <a:off x="1170842" y="533975"/>
            <a:ext cx="3050347" cy="571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CE531-78AE-5A4C-A085-532640F65515}"/>
              </a:ext>
            </a:extLst>
          </p:cNvPr>
          <p:cNvSpPr/>
          <p:nvPr/>
        </p:nvSpPr>
        <p:spPr>
          <a:xfrm>
            <a:off x="1170844" y="1424621"/>
            <a:ext cx="1438896" cy="1454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BF28F-8088-414F-93A7-54D765021927}"/>
              </a:ext>
            </a:extLst>
          </p:cNvPr>
          <p:cNvSpPr/>
          <p:nvPr/>
        </p:nvSpPr>
        <p:spPr>
          <a:xfrm>
            <a:off x="2777224" y="1424621"/>
            <a:ext cx="1443965" cy="1459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88FA1-A8A9-4E4D-BF13-6FE70BECDBFB}"/>
              </a:ext>
            </a:extLst>
          </p:cNvPr>
          <p:cNvSpPr/>
          <p:nvPr/>
        </p:nvSpPr>
        <p:spPr>
          <a:xfrm>
            <a:off x="1170842" y="3159193"/>
            <a:ext cx="1438897" cy="145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5BD1B-406D-B34B-A8B7-1F3AC1DD3CF6}"/>
              </a:ext>
            </a:extLst>
          </p:cNvPr>
          <p:cNvSpPr/>
          <p:nvPr/>
        </p:nvSpPr>
        <p:spPr>
          <a:xfrm>
            <a:off x="5888179" y="306778"/>
            <a:ext cx="3813961" cy="55650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79BDE-D23F-9A4B-AABF-2052AC625DD5}"/>
              </a:ext>
            </a:extLst>
          </p:cNvPr>
          <p:cNvSpPr/>
          <p:nvPr/>
        </p:nvSpPr>
        <p:spPr>
          <a:xfrm>
            <a:off x="6040579" y="506679"/>
            <a:ext cx="3495307" cy="571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 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D454C-252B-FA4E-8F5C-24F7C151E7B9}"/>
              </a:ext>
            </a:extLst>
          </p:cNvPr>
          <p:cNvSpPr/>
          <p:nvPr/>
        </p:nvSpPr>
        <p:spPr>
          <a:xfrm>
            <a:off x="6040581" y="1397325"/>
            <a:ext cx="3495306" cy="4285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7F06F9-0DB8-9B41-BAA9-740777F9CA8E}"/>
              </a:ext>
            </a:extLst>
          </p:cNvPr>
          <p:cNvSpPr/>
          <p:nvPr/>
        </p:nvSpPr>
        <p:spPr>
          <a:xfrm>
            <a:off x="6213762" y="1437017"/>
            <a:ext cx="394972" cy="415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BB0B02-600D-6B41-BEB4-3A6C664FEBA0}"/>
              </a:ext>
            </a:extLst>
          </p:cNvPr>
          <p:cNvSpPr txBox="1"/>
          <p:nvPr/>
        </p:nvSpPr>
        <p:spPr>
          <a:xfrm>
            <a:off x="1067773" y="6010318"/>
            <a:ext cx="406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 are displayed in cards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D016F-B471-DA4C-A3C9-634DC8B0A91D}"/>
              </a:ext>
            </a:extLst>
          </p:cNvPr>
          <p:cNvSpPr txBox="1"/>
          <p:nvPr/>
        </p:nvSpPr>
        <p:spPr>
          <a:xfrm>
            <a:off x="5570757" y="5871819"/>
            <a:ext cx="598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each category, snippets are displayed in accordion. A filter control and search box on top of accordion.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736789-0414-4C4F-8BFE-137FEA659520}"/>
              </a:ext>
            </a:extLst>
          </p:cNvPr>
          <p:cNvSpPr/>
          <p:nvPr/>
        </p:nvSpPr>
        <p:spPr>
          <a:xfrm>
            <a:off x="6213762" y="1913796"/>
            <a:ext cx="3211679" cy="2128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Snippet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A23F06-D97E-4344-9473-1486C5C1AD95}"/>
              </a:ext>
            </a:extLst>
          </p:cNvPr>
          <p:cNvSpPr/>
          <p:nvPr/>
        </p:nvSpPr>
        <p:spPr>
          <a:xfrm>
            <a:off x="6213762" y="4158340"/>
            <a:ext cx="3211679" cy="6016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Snippet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D7CE61-8759-9B41-B1E2-B222D7D8077C}"/>
              </a:ext>
            </a:extLst>
          </p:cNvPr>
          <p:cNvSpPr/>
          <p:nvPr/>
        </p:nvSpPr>
        <p:spPr>
          <a:xfrm>
            <a:off x="6227121" y="4875703"/>
            <a:ext cx="3211679" cy="6016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Snippet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0E89AE-FFF9-414C-81EF-4C96430F70EE}"/>
              </a:ext>
            </a:extLst>
          </p:cNvPr>
          <p:cNvSpPr/>
          <p:nvPr/>
        </p:nvSpPr>
        <p:spPr>
          <a:xfrm>
            <a:off x="6349337" y="3349823"/>
            <a:ext cx="3005542" cy="599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334FCF-D7C4-2C43-8C79-FBA60F585C9F}"/>
              </a:ext>
            </a:extLst>
          </p:cNvPr>
          <p:cNvSpPr/>
          <p:nvPr/>
        </p:nvSpPr>
        <p:spPr>
          <a:xfrm>
            <a:off x="6349338" y="2277307"/>
            <a:ext cx="3005542" cy="599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B7F977-B262-7947-8D09-12A7EB7BEB9B}"/>
              </a:ext>
            </a:extLst>
          </p:cNvPr>
          <p:cNvSpPr/>
          <p:nvPr/>
        </p:nvSpPr>
        <p:spPr>
          <a:xfrm>
            <a:off x="6349336" y="2977528"/>
            <a:ext cx="535659" cy="291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6B9F3-B7E0-544E-87C5-A2D51F1C18C9}"/>
              </a:ext>
            </a:extLst>
          </p:cNvPr>
          <p:cNvSpPr/>
          <p:nvPr/>
        </p:nvSpPr>
        <p:spPr>
          <a:xfrm>
            <a:off x="6975443" y="2985935"/>
            <a:ext cx="522732" cy="291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2FDC9-482F-554A-87A1-C955A05B1B72}"/>
              </a:ext>
            </a:extLst>
          </p:cNvPr>
          <p:cNvSpPr/>
          <p:nvPr/>
        </p:nvSpPr>
        <p:spPr>
          <a:xfrm>
            <a:off x="7556753" y="2977527"/>
            <a:ext cx="575912" cy="291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CEC18B-7355-5C43-B961-71BE99AC4D8A}"/>
              </a:ext>
            </a:extLst>
          </p:cNvPr>
          <p:cNvSpPr/>
          <p:nvPr/>
        </p:nvSpPr>
        <p:spPr>
          <a:xfrm>
            <a:off x="8194175" y="2985935"/>
            <a:ext cx="646991" cy="291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Occasion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85731B-CE4B-D643-B9C8-3532C080D969}"/>
              </a:ext>
            </a:extLst>
          </p:cNvPr>
          <p:cNvSpPr/>
          <p:nvPr/>
        </p:nvSpPr>
        <p:spPr>
          <a:xfrm>
            <a:off x="8883123" y="2985935"/>
            <a:ext cx="518356" cy="291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EABE71-E2D7-404A-BCF0-C3DC36487F4D}"/>
              </a:ext>
            </a:extLst>
          </p:cNvPr>
          <p:cNvSpPr/>
          <p:nvPr/>
        </p:nvSpPr>
        <p:spPr>
          <a:xfrm>
            <a:off x="2769062" y="3170682"/>
            <a:ext cx="1438896" cy="1454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 4</a:t>
            </a:r>
          </a:p>
        </p:txBody>
      </p:sp>
    </p:spTree>
    <p:extLst>
      <p:ext uri="{BB962C8B-B14F-4D97-AF65-F5344CB8AC3E}">
        <p14:creationId xmlns:p14="http://schemas.microsoft.com/office/powerpoint/2010/main" val="378046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C22773-0755-9E4E-A921-C118902D3A9A}"/>
              </a:ext>
            </a:extLst>
          </p:cNvPr>
          <p:cNvSpPr/>
          <p:nvPr/>
        </p:nvSpPr>
        <p:spPr>
          <a:xfrm>
            <a:off x="1796361" y="306778"/>
            <a:ext cx="2220687" cy="5170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359CB1-6552-064A-944E-0309972ABE50}"/>
              </a:ext>
            </a:extLst>
          </p:cNvPr>
          <p:cNvSpPr/>
          <p:nvPr/>
        </p:nvSpPr>
        <p:spPr>
          <a:xfrm>
            <a:off x="3537670" y="447598"/>
            <a:ext cx="345998" cy="304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CE531-78AE-5A4C-A085-532640F65515}"/>
              </a:ext>
            </a:extLst>
          </p:cNvPr>
          <p:cNvSpPr/>
          <p:nvPr/>
        </p:nvSpPr>
        <p:spPr>
          <a:xfrm>
            <a:off x="1966572" y="917718"/>
            <a:ext cx="1917096" cy="1454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Theme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BF28F-8088-414F-93A7-54D765021927}"/>
              </a:ext>
            </a:extLst>
          </p:cNvPr>
          <p:cNvSpPr/>
          <p:nvPr/>
        </p:nvSpPr>
        <p:spPr>
          <a:xfrm>
            <a:off x="1966572" y="2411766"/>
            <a:ext cx="1917096" cy="1459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Theme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88FA1-A8A9-4E4D-BF13-6FE70BECDBFB}"/>
              </a:ext>
            </a:extLst>
          </p:cNvPr>
          <p:cNvSpPr/>
          <p:nvPr/>
        </p:nvSpPr>
        <p:spPr>
          <a:xfrm>
            <a:off x="1966572" y="3910938"/>
            <a:ext cx="1917096" cy="145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Theme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BB0B02-600D-6B41-BEB4-3A6C664FEBA0}"/>
              </a:ext>
            </a:extLst>
          </p:cNvPr>
          <p:cNvSpPr txBox="1"/>
          <p:nvPr/>
        </p:nvSpPr>
        <p:spPr>
          <a:xfrm>
            <a:off x="729341" y="6055219"/>
            <a:ext cx="406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Themes/categories are displayed in cards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D016F-B471-DA4C-A3C9-634DC8B0A91D}"/>
              </a:ext>
            </a:extLst>
          </p:cNvPr>
          <p:cNvSpPr txBox="1"/>
          <p:nvPr/>
        </p:nvSpPr>
        <p:spPr>
          <a:xfrm>
            <a:off x="6141493" y="5871819"/>
            <a:ext cx="5413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each theme, snippets are displayed in accordion. A filter control and search box on top of accordion.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1B549B-FA0A-784D-8FCB-0B78D82A1F8A}"/>
              </a:ext>
            </a:extLst>
          </p:cNvPr>
          <p:cNvSpPr/>
          <p:nvPr/>
        </p:nvSpPr>
        <p:spPr>
          <a:xfrm>
            <a:off x="7216421" y="306778"/>
            <a:ext cx="2343213" cy="5170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EFAA3D-AD4A-A943-9D50-8656D16FC3FA}"/>
              </a:ext>
            </a:extLst>
          </p:cNvPr>
          <p:cNvSpPr/>
          <p:nvPr/>
        </p:nvSpPr>
        <p:spPr>
          <a:xfrm>
            <a:off x="9084856" y="460241"/>
            <a:ext cx="345998" cy="304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791A50-43AD-0E4A-9A1E-E5C221E5BC6C}"/>
              </a:ext>
            </a:extLst>
          </p:cNvPr>
          <p:cNvSpPr/>
          <p:nvPr/>
        </p:nvSpPr>
        <p:spPr>
          <a:xfrm>
            <a:off x="7348412" y="917718"/>
            <a:ext cx="2079229" cy="4447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7F06F9-0DB8-9B41-BAA9-740777F9CA8E}"/>
              </a:ext>
            </a:extLst>
          </p:cNvPr>
          <p:cNvSpPr/>
          <p:nvPr/>
        </p:nvSpPr>
        <p:spPr>
          <a:xfrm>
            <a:off x="7424433" y="1008215"/>
            <a:ext cx="308197" cy="28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736789-0414-4C4F-8BFE-137FEA659520}"/>
              </a:ext>
            </a:extLst>
          </p:cNvPr>
          <p:cNvSpPr/>
          <p:nvPr/>
        </p:nvSpPr>
        <p:spPr>
          <a:xfrm>
            <a:off x="7427868" y="1358641"/>
            <a:ext cx="1940398" cy="38427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Snippet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334FCF-D7C4-2C43-8C79-FBA60F585C9F}"/>
              </a:ext>
            </a:extLst>
          </p:cNvPr>
          <p:cNvSpPr/>
          <p:nvPr/>
        </p:nvSpPr>
        <p:spPr>
          <a:xfrm>
            <a:off x="7500256" y="1752810"/>
            <a:ext cx="1808635" cy="2070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0E89AE-FFF9-414C-81EF-4C96430F70EE}"/>
              </a:ext>
            </a:extLst>
          </p:cNvPr>
          <p:cNvSpPr/>
          <p:nvPr/>
        </p:nvSpPr>
        <p:spPr>
          <a:xfrm>
            <a:off x="7505202" y="4475232"/>
            <a:ext cx="1803689" cy="66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B7F977-B262-7947-8D09-12A7EB7BEB9B}"/>
              </a:ext>
            </a:extLst>
          </p:cNvPr>
          <p:cNvSpPr/>
          <p:nvPr/>
        </p:nvSpPr>
        <p:spPr>
          <a:xfrm>
            <a:off x="7513701" y="3937165"/>
            <a:ext cx="542588" cy="221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36B9F3-B7E0-544E-87C5-A2D51F1C18C9}"/>
              </a:ext>
            </a:extLst>
          </p:cNvPr>
          <p:cNvSpPr/>
          <p:nvPr/>
        </p:nvSpPr>
        <p:spPr>
          <a:xfrm>
            <a:off x="8104228" y="3945736"/>
            <a:ext cx="500741" cy="212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2FDC9-482F-554A-87A1-C955A05B1B72}"/>
              </a:ext>
            </a:extLst>
          </p:cNvPr>
          <p:cNvSpPr/>
          <p:nvPr/>
        </p:nvSpPr>
        <p:spPr>
          <a:xfrm>
            <a:off x="8670965" y="3945737"/>
            <a:ext cx="575912" cy="2211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CEC18B-7355-5C43-B961-71BE99AC4D8A}"/>
              </a:ext>
            </a:extLst>
          </p:cNvPr>
          <p:cNvSpPr/>
          <p:nvPr/>
        </p:nvSpPr>
        <p:spPr>
          <a:xfrm>
            <a:off x="7559631" y="4215787"/>
            <a:ext cx="646991" cy="201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Occasion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85731B-CE4B-D643-B9C8-3532C080D969}"/>
              </a:ext>
            </a:extLst>
          </p:cNvPr>
          <p:cNvSpPr/>
          <p:nvPr/>
        </p:nvSpPr>
        <p:spPr>
          <a:xfrm>
            <a:off x="8604969" y="4224357"/>
            <a:ext cx="634120" cy="193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Creator</a:t>
            </a:r>
          </a:p>
        </p:txBody>
      </p:sp>
    </p:spTree>
    <p:extLst>
      <p:ext uri="{BB962C8B-B14F-4D97-AF65-F5344CB8AC3E}">
        <p14:creationId xmlns:p14="http://schemas.microsoft.com/office/powerpoint/2010/main" val="81879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155</Words>
  <Application>Microsoft Macintosh PowerPoint</Application>
  <PresentationFormat>Widescreen</PresentationFormat>
  <Paragraphs>57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2021-10-09T05:45:26Z</dcterms:created>
  <dcterms:modified xsi:type="dcterms:W3CDTF">2021-10-31T15:34:41Z</dcterms:modified>
</cp:coreProperties>
</file>