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71"/>
    <p:restoredTop sz="94728"/>
  </p:normalViewPr>
  <p:slideViewPr>
    <p:cSldViewPr snapToGrid="0" snapToObjects="1">
      <p:cViewPr varScale="1">
        <p:scale>
          <a:sx n="97" d="100"/>
          <a:sy n="97" d="100"/>
        </p:scale>
        <p:origin x="216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16B4-D9D0-EC44-9417-F225253C85CF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A23F3-5D6E-FD42-A99B-BE69983D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A23F3-5D6E-FD42-A99B-BE69983DE4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4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717C-E424-794B-B78D-E37B7524D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6E533-8218-B046-8C5E-789967597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6EC7-DCAC-FA4E-A41E-DF891D01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768E-BA12-1341-9555-708820644338}" type="datetimeFigureOut">
              <a:rPr lang="en-US" smtClean="0"/>
              <a:t>10/31/21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ACF8-594B-044A-A39A-B06C99EE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EA50D-5BA7-3946-939C-37D349EE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D2DC-D318-914D-90E4-07D64AF26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2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8F4E-113F-084E-ABD5-4345AE65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3D21B-D6E9-6144-992C-E53820EE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5A56-48DF-2E45-8CDC-99BD6D76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768E-BA12-1341-9555-708820644338}" type="datetimeFigureOut">
              <a:rPr lang="en-US" smtClean="0"/>
              <a:t>10/31/21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9416-0D49-834B-94FE-D01ABAA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269E-5CBC-EE4C-918F-D2E434FF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D2DC-D318-914D-90E4-07D64AF26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5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F5668-93A8-DD4E-A107-9F515CB72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AAF4A-3203-BD48-A018-AE87F4F0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897D8-C402-4C41-B0C1-91676275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768E-BA12-1341-9555-708820644338}" type="datetimeFigureOut">
              <a:rPr lang="en-US" smtClean="0"/>
              <a:t>10/31/21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8677-BCAB-0042-B23E-7C31E435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1A31-99F2-BB4F-91C1-9403C403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D2DC-D318-914D-90E4-07D64AF26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8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7DA8-D438-6644-AE5F-4F9AD0BE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5E93-7E21-684D-A13B-B16A9F40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D105-2C30-A24A-B5A7-AE44785C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768E-BA12-1341-9555-708820644338}" type="datetimeFigureOut">
              <a:rPr lang="en-US" smtClean="0"/>
              <a:t>10/31/21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404AA-4166-FD4D-8416-6A1F9392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C83C-D651-B742-BBF3-C3FAD0ED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D2DC-D318-914D-90E4-07D64AF26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0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B055-DA05-B243-985D-BC8075C6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BF594-31E1-7F47-BEEE-760E730C4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25D5-F7AA-8A49-BFF7-10AE6C30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768E-BA12-1341-9555-708820644338}" type="datetimeFigureOut">
              <a:rPr lang="en-US" smtClean="0"/>
              <a:t>10/31/21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F032-AAFA-0542-8BF1-3D11FE59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509A-E6C9-1343-B035-1C198E66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D2DC-D318-914D-90E4-07D64AF26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2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3D0D-8B9A-8C4E-9E0E-154C0D9E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437E-5249-794E-A4A7-6730E58C3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1CCC8-4BFE-0245-9257-9A0452B8B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6BE94-5FA3-7640-8B28-1224AB21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768E-BA12-1341-9555-708820644338}" type="datetimeFigureOut">
              <a:rPr lang="en-US" smtClean="0"/>
              <a:t>10/31/21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363D2-16EC-A840-83AF-DD0B4A24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5C495-2361-3E43-A658-0C169655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D2DC-D318-914D-90E4-07D64AF26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CE2E-0BB7-2D46-80AF-407B7BDB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F2387-E5D2-504E-89A8-F1EDE04C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A66B0-992F-BE4B-BE56-29E54078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B99A7-8CD7-0A4A-A999-B4CCE3910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057A3-4A12-C34E-8819-E9D7645B3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4082A-D424-1443-95D9-B29C225A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768E-BA12-1341-9555-708820644338}" type="datetimeFigureOut">
              <a:rPr lang="en-US" smtClean="0"/>
              <a:t>10/31/21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40CC3-E7C5-A146-AF53-F4AB9D4F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EFD40-9043-DA42-A600-D7E60C8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D2DC-D318-914D-90E4-07D64AF26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6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8167-D04D-624E-AF12-F527967E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19619-7B41-6945-929F-AECA9470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768E-BA12-1341-9555-708820644338}" type="datetimeFigureOut">
              <a:rPr lang="en-US" smtClean="0"/>
              <a:t>10/31/21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8106D-C685-0E42-B637-FC5015FA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C46EC-DE74-BA4D-9F61-7B92E591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D2DC-D318-914D-90E4-07D64AF26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B365C-E949-8349-B08B-059FC3C5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768E-BA12-1341-9555-708820644338}" type="datetimeFigureOut">
              <a:rPr lang="en-US" smtClean="0"/>
              <a:t>10/31/21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3A703-FF82-054A-9EFE-8BEBB47F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4BBA3-CA1A-5A46-BF26-7B373AE9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D2DC-D318-914D-90E4-07D64AF26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4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A1D1-F6D5-8141-8BB0-77454808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08E4-BD04-E044-8528-5D5353D8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E92CE-645A-5343-B976-88BA2CAA5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037F0-51B3-634A-BD62-23F8B7C7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768E-BA12-1341-9555-708820644338}" type="datetimeFigureOut">
              <a:rPr lang="en-US" smtClean="0"/>
              <a:t>10/31/21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03849-A35F-B849-8688-2BF6A23C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A1624-50DD-2142-AD50-118DA9D4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D2DC-D318-914D-90E4-07D64AF26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2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E493-9D2D-9548-8718-5CB638F0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BDE29-F556-D74C-8C6C-157B0C06E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86259-D591-1B45-8FE9-A007D7539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95557-F47E-DA4D-9C77-2286B9D0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768E-BA12-1341-9555-708820644338}" type="datetimeFigureOut">
              <a:rPr lang="en-US" smtClean="0"/>
              <a:t>10/31/21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A86B0-7872-1940-B842-594294E1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A8822-CF68-1748-BF6F-23AD2812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D2DC-D318-914D-90E4-07D64AF26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46D88-277C-9045-BC10-06A1B0DF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77716-3D7B-4B4C-BC87-4E927F978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FAB1-D52E-3C43-9F9D-5AF0DCC89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768E-BA12-1341-9555-708820644338}" type="datetimeFigureOut">
              <a:rPr lang="en-US" smtClean="0"/>
              <a:t>10/31/21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CF241-F74C-7047-A657-1CDBA46EE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A3BEF-2854-834A-85CD-A3BA0831F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AD2DC-D318-914D-90E4-07D64AF26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4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2F9F47-3FD9-E94A-A70F-B79A426069C9}"/>
              </a:ext>
            </a:extLst>
          </p:cNvPr>
          <p:cNvSpPr/>
          <p:nvPr/>
        </p:nvSpPr>
        <p:spPr>
          <a:xfrm>
            <a:off x="4596009" y="4330353"/>
            <a:ext cx="1791222" cy="957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SnippetList:</a:t>
            </a:r>
          </a:p>
          <a:p>
            <a:pPr algn="ctr"/>
            <a:r>
              <a:rPr lang="en-US" dirty="0"/>
              <a:t>Render()</a:t>
            </a:r>
          </a:p>
          <a:p>
            <a:pPr algn="ctr"/>
            <a:r>
              <a:rPr lang="en-US" dirty="0"/>
              <a:t>State 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DD96D-2111-F847-87E4-B3EB55164C6F}"/>
              </a:ext>
            </a:extLst>
          </p:cNvPr>
          <p:cNvSpPr/>
          <p:nvPr/>
        </p:nvSpPr>
        <p:spPr>
          <a:xfrm>
            <a:off x="8979383" y="3135100"/>
            <a:ext cx="1791222" cy="5761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DisplayModalBox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D367F-E954-6844-BB4B-8AA0337C39DD}"/>
              </a:ext>
            </a:extLst>
          </p:cNvPr>
          <p:cNvSpPr/>
          <p:nvPr/>
        </p:nvSpPr>
        <p:spPr>
          <a:xfrm>
            <a:off x="10271342" y="255149"/>
            <a:ext cx="1724726" cy="5761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SnippetForm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76C7B-3E0C-BF40-8FE0-B99D46A3459F}"/>
              </a:ext>
            </a:extLst>
          </p:cNvPr>
          <p:cNvSpPr/>
          <p:nvPr/>
        </p:nvSpPr>
        <p:spPr>
          <a:xfrm>
            <a:off x="8979383" y="1627339"/>
            <a:ext cx="1791222" cy="5761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SwitchDisplay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AACFC9-EF5D-7F4B-82CC-FD29C59213F8}"/>
              </a:ext>
            </a:extLst>
          </p:cNvPr>
          <p:cNvSpPr/>
          <p:nvPr/>
        </p:nvSpPr>
        <p:spPr>
          <a:xfrm>
            <a:off x="7778972" y="253062"/>
            <a:ext cx="1707417" cy="5761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6E87C-7C81-9948-9450-5C33FA0459D1}"/>
              </a:ext>
            </a:extLst>
          </p:cNvPr>
          <p:cNvSpPr/>
          <p:nvPr/>
        </p:nvSpPr>
        <p:spPr>
          <a:xfrm>
            <a:off x="4426907" y="253062"/>
            <a:ext cx="2125250" cy="5761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CommentList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9BD62B-70FF-484F-B921-E40C8185E90C}"/>
              </a:ext>
            </a:extLst>
          </p:cNvPr>
          <p:cNvSpPr/>
          <p:nvPr/>
        </p:nvSpPr>
        <p:spPr>
          <a:xfrm>
            <a:off x="4431083" y="1627340"/>
            <a:ext cx="2121074" cy="5761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DisplayEachSnippet:</a:t>
            </a:r>
          </a:p>
          <a:p>
            <a:pPr algn="ctr"/>
            <a:r>
              <a:rPr lang="en-US" dirty="0"/>
              <a:t>List rendering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0B3D43-DD4C-0E4D-B5EA-D0A01097DFC0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5491620" y="2203537"/>
            <a:ext cx="0" cy="212681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01CE88-6EC6-D14C-B5AA-F174298338A0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387231" y="3637478"/>
            <a:ext cx="895612" cy="117147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69BBB-7D34-2A43-AF2F-208D74F3A50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489534" y="817786"/>
            <a:ext cx="2086" cy="8095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FE4507-4923-2B4D-A1F2-56C38D4A7A2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862460" y="2203536"/>
            <a:ext cx="12534" cy="93156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7D07F8-E25A-2E49-8B29-7B9C0C221751}"/>
              </a:ext>
            </a:extLst>
          </p:cNvPr>
          <p:cNvCxnSpPr>
            <a:cxnSpLocks/>
          </p:cNvCxnSpPr>
          <p:nvPr/>
        </p:nvCxnSpPr>
        <p:spPr>
          <a:xfrm flipV="1">
            <a:off x="10371551" y="922498"/>
            <a:ext cx="827762" cy="6790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291CB-A441-7D46-92AA-DE096EE6733A}"/>
              </a:ext>
            </a:extLst>
          </p:cNvPr>
          <p:cNvCxnSpPr>
            <a:cxnSpLocks/>
          </p:cNvCxnSpPr>
          <p:nvPr/>
        </p:nvCxnSpPr>
        <p:spPr>
          <a:xfrm flipH="1" flipV="1">
            <a:off x="8241083" y="922498"/>
            <a:ext cx="902917" cy="679076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630C08-E866-0A48-8347-8CD4AB1C6E25}"/>
              </a:ext>
            </a:extLst>
          </p:cNvPr>
          <p:cNvSpPr/>
          <p:nvPr/>
        </p:nvSpPr>
        <p:spPr>
          <a:xfrm>
            <a:off x="6234832" y="3061281"/>
            <a:ext cx="2096022" cy="5761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SnippetFilter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E05B00-2F81-1E48-B969-6116ACAED76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387231" y="3423199"/>
            <a:ext cx="2592152" cy="138575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33EA48F-4582-B946-86BE-E96D59F9B4BD}"/>
              </a:ext>
            </a:extLst>
          </p:cNvPr>
          <p:cNvSpPr/>
          <p:nvPr/>
        </p:nvSpPr>
        <p:spPr>
          <a:xfrm>
            <a:off x="7584669" y="4711348"/>
            <a:ext cx="2096022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Category:</a:t>
            </a:r>
          </a:p>
          <a:p>
            <a:pPr algn="ctr"/>
            <a:r>
              <a:rPr lang="en-US" dirty="0"/>
              <a:t>State variables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84716F-049A-1F4F-A593-413C555E5870}"/>
              </a:ext>
            </a:extLst>
          </p:cNvPr>
          <p:cNvSpPr/>
          <p:nvPr/>
        </p:nvSpPr>
        <p:spPr>
          <a:xfrm>
            <a:off x="4596009" y="5986178"/>
            <a:ext cx="1791222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Main:</a:t>
            </a:r>
          </a:p>
          <a:p>
            <a:pPr algn="ctr"/>
            <a:r>
              <a:rPr lang="en-US" dirty="0"/>
              <a:t>State variables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016A2D-D671-3948-8843-CB92F1BFED05}"/>
              </a:ext>
            </a:extLst>
          </p:cNvPr>
          <p:cNvSpPr/>
          <p:nvPr/>
        </p:nvSpPr>
        <p:spPr>
          <a:xfrm>
            <a:off x="113019" y="4711346"/>
            <a:ext cx="1791222" cy="5761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2DBE24-7EA2-934D-92A4-11C1FFBCDE67}"/>
              </a:ext>
            </a:extLst>
          </p:cNvPr>
          <p:cNvSpPr/>
          <p:nvPr/>
        </p:nvSpPr>
        <p:spPr>
          <a:xfrm>
            <a:off x="2354514" y="4711345"/>
            <a:ext cx="1791222" cy="5761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About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886E62-DC3A-6146-BE4F-7D4B97868F1F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387231" y="5287545"/>
            <a:ext cx="2245449" cy="105479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FF9DFC-DB42-D14D-A86A-E4BA4ED820C5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3250125" y="5287542"/>
            <a:ext cx="1340950" cy="98673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0F69CD-71E2-D54B-BC5E-9D23F64A5C15}"/>
              </a:ext>
            </a:extLst>
          </p:cNvPr>
          <p:cNvCxnSpPr>
            <a:cxnSpLocks/>
            <a:stCxn id="28" idx="1"/>
            <a:endCxn id="29" idx="2"/>
          </p:cNvCxnSpPr>
          <p:nvPr/>
        </p:nvCxnSpPr>
        <p:spPr>
          <a:xfrm flipH="1" flipV="1">
            <a:off x="1008630" y="5287543"/>
            <a:ext cx="3587379" cy="98673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DFBEC3-ED6C-FB48-9BD7-FC671A5C0EAF}"/>
              </a:ext>
            </a:extLst>
          </p:cNvPr>
          <p:cNvCxnSpPr>
            <a:cxnSpLocks/>
            <a:stCxn id="28" idx="0"/>
            <a:endCxn id="4" idx="2"/>
          </p:cNvCxnSpPr>
          <p:nvPr/>
        </p:nvCxnSpPr>
        <p:spPr>
          <a:xfrm flipV="1">
            <a:off x="5491620" y="5287545"/>
            <a:ext cx="0" cy="69863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450FB19-DAFE-474E-9D3E-DFBEECE3A836}"/>
              </a:ext>
            </a:extLst>
          </p:cNvPr>
          <p:cNvSpPr/>
          <p:nvPr/>
        </p:nvSpPr>
        <p:spPr>
          <a:xfrm>
            <a:off x="237835" y="2203536"/>
            <a:ext cx="1791222" cy="5761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Component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EAF20B-0D9F-D347-A0A8-1CCB337C8B16}"/>
              </a:ext>
            </a:extLst>
          </p:cNvPr>
          <p:cNvSpPr/>
          <p:nvPr/>
        </p:nvSpPr>
        <p:spPr>
          <a:xfrm>
            <a:off x="233445" y="2978846"/>
            <a:ext cx="1791222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166866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31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2021-10-26T09:11:02Z</dcterms:created>
  <dcterms:modified xsi:type="dcterms:W3CDTF">2021-10-31T15:58:29Z</dcterms:modified>
</cp:coreProperties>
</file>