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17"/>
  </p:normalViewPr>
  <p:slideViewPr>
    <p:cSldViewPr snapToGrid="0" snapToObjects="1">
      <p:cViewPr varScale="1">
        <p:scale>
          <a:sx n="113" d="100"/>
          <a:sy n="113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0A7C-2568-FF4D-AB58-E4AF0B450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EA302-1941-8B49-B066-2E53D71C9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C255-EEFE-7B4B-A14B-12935C6D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2EE8-7DCC-E94E-9E99-B226900E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75BF-91DA-9440-A46F-B54A755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6FD8-0F5C-A74C-90AA-35F02A20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EE4D6-90F4-CC4D-AE58-1D5F74A0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EB74-032D-6247-95EB-3589EFD5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9FDC-7EC7-074C-AC3D-583FBE9B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1F97-F628-DC49-9ADC-D9799948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24968-55A9-944F-80DE-406DD6810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57005-3B4F-4640-B6BD-551479F1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5170-0AD2-F746-B52C-0059E844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C0FC-4C0E-2349-8460-6FB5646B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1A60-AFAD-2B48-8A2C-AE64E77A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D7BC-AFF7-6F4A-A582-01B82617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5B0A-A309-C64F-9152-1B0FD5C9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1618-CDB3-9641-90D7-D78BBCBC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2E2A-8D7C-4549-B0D5-913EFEA3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ECA7-51E4-4844-8651-763EBB86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1E20-8D5C-E945-8FAD-83BD120A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0759-C2BB-9648-9761-75412CBF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860F8-920E-A04E-83D9-174507DD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4960-FE0F-1649-98F4-B2F96FBB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9C50-E11B-4C4A-8DD5-ECC393C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B3BD-0E15-D744-8080-2679750D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2068-22B2-9B4D-86A5-251D1E908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DE45E-A0C1-2044-AC8A-96DFDA96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6749-3BC3-CC42-B083-4B2A98A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67932-A585-FF4F-AA2A-05B891E4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A3A2-245E-5B44-AA11-DADB8E3E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7404-82E6-3945-8574-1E09638C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E032D-631B-EE4C-A499-8066E04E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4435-4DED-D241-A93C-48D3EFC52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574E5-60C6-2D44-BE95-E1965E6A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5C631-DD6D-9540-99A2-6287F3C37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04A7A-833F-9944-A614-6D832F2E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5DB07-6F90-234A-928D-06F72CC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46FE6-AF07-724C-9161-A8967D9E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6C1E-850A-7F4C-ADD1-EE7CA4CE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4FDE7-2E3B-114F-94D9-51255BF8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5BF9A-F959-8247-8446-408BFBE6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AAE12-EDA5-CF4B-9610-8AD29491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D0AF7-E95C-9248-A853-E5C29E63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A570C-056B-8047-B5E9-6A1F07B2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FDD7E-BC3E-4A4B-8E0F-DBA56B38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184-FB5D-FB46-8630-8CAF3F81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822E-0E0A-B94B-960A-385C767B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FD4A6-6A41-674F-9ADD-DAB628C1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47531-2A9C-BA41-AD3A-0A933464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C2D9-32DE-D84C-B70B-3278A833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34CF-789B-E640-B5B4-1EF6F927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1592-F829-8D41-9A58-BB4A65FD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B0CA7-8BC1-9049-AACC-C03E2D8BE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6C404-D7D4-E042-BF78-C412E9F4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8565-45D1-9041-B1DE-A841C485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9F2BF-E0D9-7345-9088-6E07257E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7A86-6D00-144B-9A17-3756FC82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33283-A60A-3C4A-AF31-78283D10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C35FF-1150-BC40-A6F9-89C178A2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17C4-1E2C-2F41-B86B-510324DAC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C67E-C41F-4A49-99AD-51E6378EAB0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7F373-D0BD-E044-A2C5-3BA3AAC38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CCAF-F6B7-604C-932D-558F90A7E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B804-47C8-B24E-83E4-34648EF1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36BC1BC-294E-794C-89D9-8127B06DF39A}"/>
              </a:ext>
            </a:extLst>
          </p:cNvPr>
          <p:cNvGrpSpPr/>
          <p:nvPr/>
        </p:nvGrpSpPr>
        <p:grpSpPr>
          <a:xfrm>
            <a:off x="120317" y="288759"/>
            <a:ext cx="4644190" cy="3515218"/>
            <a:chOff x="120317" y="288759"/>
            <a:chExt cx="4644190" cy="35152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6AA6AB-8247-0749-A51B-BE8F0DE1180E}"/>
                </a:ext>
              </a:extLst>
            </p:cNvPr>
            <p:cNvSpPr/>
            <p:nvPr/>
          </p:nvSpPr>
          <p:spPr>
            <a:xfrm>
              <a:off x="120317" y="288759"/>
              <a:ext cx="4644190" cy="314024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185D97-410F-A249-B265-45B6590AE5C4}"/>
                </a:ext>
              </a:extLst>
            </p:cNvPr>
            <p:cNvSpPr/>
            <p:nvPr/>
          </p:nvSpPr>
          <p:spPr>
            <a:xfrm>
              <a:off x="272716" y="441159"/>
              <a:ext cx="4386737" cy="417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Nav</a:t>
              </a:r>
              <a:r>
                <a:rPr lang="en-US" dirty="0">
                  <a:solidFill>
                    <a:sysClr val="windowText" lastClr="000000"/>
                  </a:solidFill>
                </a:rPr>
                <a:t> Bar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331BF5-C093-1C4B-881E-982E9E3548C6}"/>
                </a:ext>
              </a:extLst>
            </p:cNvPr>
            <p:cNvSpPr/>
            <p:nvPr/>
          </p:nvSpPr>
          <p:spPr>
            <a:xfrm>
              <a:off x="272716" y="986591"/>
              <a:ext cx="4386737" cy="23004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Article/interactive map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102CE6-7D42-6B4D-AB0B-9414FBD59985}"/>
                </a:ext>
              </a:extLst>
            </p:cNvPr>
            <p:cNvSpPr/>
            <p:nvPr/>
          </p:nvSpPr>
          <p:spPr>
            <a:xfrm>
              <a:off x="3420979" y="1171677"/>
              <a:ext cx="1114928" cy="3850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Toggle &amp; search box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727ADB-E451-F64D-84C9-06D2FAD63957}"/>
                </a:ext>
              </a:extLst>
            </p:cNvPr>
            <p:cNvSpPr txBox="1"/>
            <p:nvPr/>
          </p:nvSpPr>
          <p:spPr>
            <a:xfrm>
              <a:off x="1989126" y="3434645"/>
              <a:ext cx="953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Desktop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F1D227-AB4A-D343-99AD-15EF1DD3C547}"/>
              </a:ext>
            </a:extLst>
          </p:cNvPr>
          <p:cNvGrpSpPr/>
          <p:nvPr/>
        </p:nvGrpSpPr>
        <p:grpSpPr>
          <a:xfrm>
            <a:off x="6938211" y="288759"/>
            <a:ext cx="3633538" cy="3600714"/>
            <a:chOff x="6938211" y="288759"/>
            <a:chExt cx="3633538" cy="36007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643F04-E575-C74F-852B-543DA2E0037D}"/>
                </a:ext>
              </a:extLst>
            </p:cNvPr>
            <p:cNvSpPr/>
            <p:nvPr/>
          </p:nvSpPr>
          <p:spPr>
            <a:xfrm>
              <a:off x="6938211" y="288759"/>
              <a:ext cx="3633538" cy="314024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BA421C-5CD4-BB44-A4F7-683E6EA2C16E}"/>
                </a:ext>
              </a:extLst>
            </p:cNvPr>
            <p:cNvSpPr/>
            <p:nvPr/>
          </p:nvSpPr>
          <p:spPr>
            <a:xfrm>
              <a:off x="7166810" y="462416"/>
              <a:ext cx="3299884" cy="3192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Nav</a:t>
              </a:r>
              <a:r>
                <a:rPr lang="en-US" dirty="0">
                  <a:solidFill>
                    <a:sysClr val="windowText" lastClr="000000"/>
                  </a:solidFill>
                </a:rPr>
                <a:t> Bar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F36D7-19CF-714E-BDFC-ACCB0918027B}"/>
                </a:ext>
              </a:extLst>
            </p:cNvPr>
            <p:cNvSpPr/>
            <p:nvPr/>
          </p:nvSpPr>
          <p:spPr>
            <a:xfrm>
              <a:off x="7166810" y="858854"/>
              <a:ext cx="3299884" cy="2384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Article/interactive map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ABABDC-2C73-F348-B525-779840F3FAA8}"/>
                </a:ext>
              </a:extLst>
            </p:cNvPr>
            <p:cNvSpPr/>
            <p:nvPr/>
          </p:nvSpPr>
          <p:spPr>
            <a:xfrm>
              <a:off x="9240253" y="986591"/>
              <a:ext cx="1114928" cy="3850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Toggle &amp; search box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20DEA5-3B3F-6E4E-A0F5-371B8BFC86BC}"/>
                </a:ext>
              </a:extLst>
            </p:cNvPr>
            <p:cNvSpPr txBox="1"/>
            <p:nvPr/>
          </p:nvSpPr>
          <p:spPr>
            <a:xfrm>
              <a:off x="8278022" y="352014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2DF8BA-29B5-BF42-85A7-5E8DC153F1ED}"/>
              </a:ext>
            </a:extLst>
          </p:cNvPr>
          <p:cNvGrpSpPr/>
          <p:nvPr/>
        </p:nvGrpSpPr>
        <p:grpSpPr>
          <a:xfrm>
            <a:off x="3904118" y="3644815"/>
            <a:ext cx="3607152" cy="3140242"/>
            <a:chOff x="3904118" y="3644815"/>
            <a:chExt cx="3607152" cy="31402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1228F8-0C2F-4040-A49E-DA36B5530E7B}"/>
                </a:ext>
              </a:extLst>
            </p:cNvPr>
            <p:cNvGrpSpPr/>
            <p:nvPr/>
          </p:nvGrpSpPr>
          <p:grpSpPr>
            <a:xfrm>
              <a:off x="4788120" y="3644815"/>
              <a:ext cx="2723150" cy="3140242"/>
              <a:chOff x="4788120" y="3644815"/>
              <a:chExt cx="2723150" cy="31402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6CAEFF-7FFD-4F4D-A147-94D06CA96670}"/>
                  </a:ext>
                </a:extLst>
              </p:cNvPr>
              <p:cNvSpPr/>
              <p:nvPr/>
            </p:nvSpPr>
            <p:spPr>
              <a:xfrm>
                <a:off x="4788120" y="3644815"/>
                <a:ext cx="2723150" cy="314024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306F19-793D-1D46-9AB8-B50588D132B8}"/>
                  </a:ext>
                </a:extLst>
              </p:cNvPr>
              <p:cNvSpPr/>
              <p:nvPr/>
            </p:nvSpPr>
            <p:spPr>
              <a:xfrm>
                <a:off x="4947537" y="4209967"/>
                <a:ext cx="2401526" cy="2384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Article/interactive map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FF2B4B-E74E-0E4E-A582-E5FC611D9DA0}"/>
                  </a:ext>
                </a:extLst>
              </p:cNvPr>
              <p:cNvSpPr/>
              <p:nvPr/>
            </p:nvSpPr>
            <p:spPr>
              <a:xfrm>
                <a:off x="6122622" y="4337704"/>
                <a:ext cx="1114928" cy="38500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Toggle &amp; search box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BA502A-FAD5-694C-831F-8DF73081D4FD}"/>
                  </a:ext>
                </a:extLst>
              </p:cNvPr>
              <p:cNvSpPr/>
              <p:nvPr/>
            </p:nvSpPr>
            <p:spPr>
              <a:xfrm>
                <a:off x="6792382" y="3704807"/>
                <a:ext cx="445168" cy="445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dirty="0"/>
                  <a:t>=</a:t>
                </a:r>
              </a:p>
              <a:p>
                <a:pPr algn="ctr">
                  <a:lnSpc>
                    <a:spcPts val="200"/>
                  </a:lnSpc>
                </a:pPr>
                <a:r>
                  <a:rPr lang="en-US" dirty="0"/>
                  <a:t>=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7AAAC1-6930-B849-BC62-5F76E5F5191F}"/>
                </a:ext>
              </a:extLst>
            </p:cNvPr>
            <p:cNvSpPr txBox="1"/>
            <p:nvPr/>
          </p:nvSpPr>
          <p:spPr>
            <a:xfrm>
              <a:off x="3904118" y="5032967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Mobile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81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BEF653-3D5D-684A-BCF9-6B76D67AE71D}"/>
              </a:ext>
            </a:extLst>
          </p:cNvPr>
          <p:cNvGrpSpPr/>
          <p:nvPr/>
        </p:nvGrpSpPr>
        <p:grpSpPr>
          <a:xfrm>
            <a:off x="6267792" y="4124009"/>
            <a:ext cx="5641987" cy="1884682"/>
            <a:chOff x="6267792" y="4124009"/>
            <a:chExt cx="5641987" cy="18846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5D4A75-8A5C-0D48-BB97-4841463D4A85}"/>
                </a:ext>
              </a:extLst>
            </p:cNvPr>
            <p:cNvSpPr/>
            <p:nvPr/>
          </p:nvSpPr>
          <p:spPr>
            <a:xfrm>
              <a:off x="6267792" y="4316891"/>
              <a:ext cx="1893722" cy="1691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Layer Toggle</a:t>
              </a:r>
            </a:p>
            <a:p>
              <a:endParaRPr lang="en-US" sz="1600" dirty="0">
                <a:solidFill>
                  <a:sysClr val="windowText" lastClr="000000"/>
                </a:solidFill>
              </a:endParaRPr>
            </a:p>
            <a:p>
              <a:r>
                <a:rPr lang="en-US" sz="2000" dirty="0">
                  <a:solidFill>
                    <a:sysClr val="windowText" lastClr="000000"/>
                  </a:solidFill>
                </a:rPr>
                <a:t>Primary Layer</a:t>
              </a:r>
            </a:p>
            <a:p>
              <a:endParaRPr lang="en-US" sz="2000" dirty="0">
                <a:solidFill>
                  <a:sysClr val="windowText" lastClr="000000"/>
                </a:solidFill>
              </a:endParaRPr>
            </a:p>
            <a:p>
              <a:r>
                <a:rPr lang="en-US" sz="2000" dirty="0">
                  <a:solidFill>
                    <a:sysClr val="windowText" lastClr="000000"/>
                  </a:solidFill>
                </a:rPr>
                <a:t>Secondary Layer</a:t>
              </a:r>
            </a:p>
          </p:txBody>
        </p:sp>
        <p:sp>
          <p:nvSpPr>
            <p:cNvPr id="4" name="Rounded Rectangular Callout 3">
              <a:extLst>
                <a:ext uri="{FF2B5EF4-FFF2-40B4-BE49-F238E27FC236}">
                  <a16:creationId xmlns:a16="http://schemas.microsoft.com/office/drawing/2014/main" id="{6EBB775B-FFE8-A547-A748-1F9B08D9B0F5}"/>
                </a:ext>
              </a:extLst>
            </p:cNvPr>
            <p:cNvSpPr/>
            <p:nvPr/>
          </p:nvSpPr>
          <p:spPr>
            <a:xfrm>
              <a:off x="8918753" y="4124009"/>
              <a:ext cx="2991026" cy="1057275"/>
            </a:xfrm>
            <a:prstGeom prst="wedgeRoundRectCallout">
              <a:avLst>
                <a:gd name="adj1" fmla="val -73372"/>
                <a:gd name="adj2" fmla="val 44823"/>
                <a:gd name="adj3" fmla="val 1666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All Hotels</a:t>
              </a:r>
            </a:p>
            <a:p>
              <a:r>
                <a:rPr lang="en-US" sz="1600" dirty="0"/>
                <a:t>Staycation Hotels</a:t>
              </a:r>
            </a:p>
            <a:p>
              <a:r>
                <a:rPr lang="en-US" sz="1600" dirty="0"/>
                <a:t>SHN Hotels</a:t>
              </a:r>
            </a:p>
            <a:p>
              <a:r>
                <a:rPr lang="en-US" sz="1600" dirty="0"/>
                <a:t>Non-SHN Staycation Hotels</a:t>
              </a:r>
            </a:p>
          </p:txBody>
        </p:sp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FC9377FF-720A-E04C-941E-347B967AEDE9}"/>
                </a:ext>
              </a:extLst>
            </p:cNvPr>
            <p:cNvSpPr/>
            <p:nvPr/>
          </p:nvSpPr>
          <p:spPr>
            <a:xfrm>
              <a:off x="8918751" y="5181284"/>
              <a:ext cx="2991028" cy="827407"/>
            </a:xfrm>
            <a:prstGeom prst="wedgeRoundRectCallout">
              <a:avLst>
                <a:gd name="adj1" fmla="val -72018"/>
                <a:gd name="adj2" fmla="val 20186"/>
                <a:gd name="adj3" fmla="val 1666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COVID-19 Clusters</a:t>
              </a:r>
            </a:p>
            <a:p>
              <a:r>
                <a:rPr lang="en-US" sz="1600" dirty="0"/>
                <a:t>Dengue Clusters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4DF75B-B17A-FC4F-8C6A-5CC7420C5091}"/>
              </a:ext>
            </a:extLst>
          </p:cNvPr>
          <p:cNvGrpSpPr/>
          <p:nvPr/>
        </p:nvGrpSpPr>
        <p:grpSpPr>
          <a:xfrm>
            <a:off x="272714" y="373427"/>
            <a:ext cx="7990751" cy="1997240"/>
            <a:chOff x="272714" y="373427"/>
            <a:chExt cx="7990751" cy="19972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05C5A59-FB7C-2749-9378-63C25D9835B0}"/>
                </a:ext>
              </a:extLst>
            </p:cNvPr>
            <p:cNvSpPr/>
            <p:nvPr/>
          </p:nvSpPr>
          <p:spPr>
            <a:xfrm>
              <a:off x="272714" y="373427"/>
              <a:ext cx="7990751" cy="9247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dirty="0" err="1">
                  <a:solidFill>
                    <a:sysClr val="windowText" lastClr="000000"/>
                  </a:solidFill>
                </a:rPr>
                <a:t>Nav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 Bar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ysClr val="windowText" lastClr="000000"/>
                  </a:solidFill>
                </a:rPr>
                <a:t>Home                   How to Use                  About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0291E0-08DE-024D-BF8B-13F89C0D1D2B}"/>
                </a:ext>
              </a:extLst>
            </p:cNvPr>
            <p:cNvSpPr/>
            <p:nvPr/>
          </p:nvSpPr>
          <p:spPr>
            <a:xfrm>
              <a:off x="3402645" y="1298223"/>
              <a:ext cx="1349978" cy="1072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ysClr val="windowText" lastClr="000000"/>
                  </a:solidFill>
                </a:rPr>
                <a:t>Dengue Fever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ysClr val="windowText" lastClr="000000"/>
                  </a:solidFill>
                </a:rPr>
                <a:t>COVID-19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ysClr val="windowText" lastClr="000000"/>
                  </a:solidFill>
                </a:rPr>
                <a:t>Data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5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64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2021-09-12T06:33:56Z</dcterms:created>
  <dcterms:modified xsi:type="dcterms:W3CDTF">2021-09-27T15:52:00Z</dcterms:modified>
</cp:coreProperties>
</file>