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585"/>
  </p:normalViewPr>
  <p:slideViewPr>
    <p:cSldViewPr snapToGrid="0" snapToObjects="1">
      <p:cViewPr varScale="1">
        <p:scale>
          <a:sx n="89" d="100"/>
          <a:sy n="89" d="100"/>
        </p:scale>
        <p:origin x="8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D0A7C-2568-FF4D-AB58-E4AF0B4509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9EA302-1941-8B49-B066-2E53D71C94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9AC255-EEFE-7B4B-A14B-12935C6D3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9C67E-C41F-4A49-99AD-51E6378EAB09}" type="datetimeFigureOut">
              <a:rPr lang="en-US" smtClean="0"/>
              <a:t>9/26/21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32EE8-7DCC-E94E-9E99-B226900EB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0475BF-91DA-9440-A46F-B54A75545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7B804-47C8-B24E-83E4-34648EF16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753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46FD8-0F5C-A74C-90AA-35F02A207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DEE4D6-90F4-CC4D-AE58-1D5F74A003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E4EB74-032D-6247-95EB-3589EFD54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9C67E-C41F-4A49-99AD-51E6378EAB09}" type="datetimeFigureOut">
              <a:rPr lang="en-US" smtClean="0"/>
              <a:t>9/26/21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449FDC-7EC7-074C-AC3D-583FBE9B3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A01F97-F628-DC49-9ADC-D97999486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7B804-47C8-B24E-83E4-34648EF16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732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224968-55A9-944F-80DE-406DD68104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A57005-3B4F-4640-B6BD-551479F135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735170-0AD2-F746-B52C-0059E844B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9C67E-C41F-4A49-99AD-51E6378EAB09}" type="datetimeFigureOut">
              <a:rPr lang="en-US" smtClean="0"/>
              <a:t>9/26/21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C1C0FC-4C0E-2349-8460-6FB5646B0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981A60-AFAD-2B48-8A2C-AE64E77A3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7B804-47C8-B24E-83E4-34648EF16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312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ED7BC-AFF7-6F4A-A582-01B826170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3B5B0A-A309-C64F-9152-1B0FD5C9A5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6D1618-CDB3-9641-90D7-D78BBCBCC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9C67E-C41F-4A49-99AD-51E6378EAB09}" type="datetimeFigureOut">
              <a:rPr lang="en-US" smtClean="0"/>
              <a:t>9/26/21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BF2E2A-8D7C-4549-B0D5-913EFEA3D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9CECA7-51E4-4844-8651-763EBB868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7B804-47C8-B24E-83E4-34648EF16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83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E1E20-8D5C-E945-8FAD-83BD120A6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940759-C2BB-9648-9761-75412CBF8B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B860F8-920E-A04E-83D9-174507DD2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9C67E-C41F-4A49-99AD-51E6378EAB09}" type="datetimeFigureOut">
              <a:rPr lang="en-US" smtClean="0"/>
              <a:t>9/26/21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534960-FE0F-1649-98F4-B2F96FBBF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319C50-E11B-4C4A-8DD5-ECC393C05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7B804-47C8-B24E-83E4-34648EF16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776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EB3BD-0E15-D744-8080-2679750D3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9B2068-22B2-9B4D-86A5-251D1E908A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2DE45E-A0C1-2044-AC8A-96DFDA964D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4E6749-3BC3-CC42-B083-4B2A98AB5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9C67E-C41F-4A49-99AD-51E6378EAB09}" type="datetimeFigureOut">
              <a:rPr lang="en-US" smtClean="0"/>
              <a:t>9/26/21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567932-A585-FF4F-AA2A-05B891E48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A6A3A2-245E-5B44-AA11-DADB8E3EA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7B804-47C8-B24E-83E4-34648EF16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918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A7404-82E6-3945-8574-1E09638C7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5E032D-631B-EE4C-A499-8066E04E88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4C4435-4DED-D241-A93C-48D3EFC52D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F574E5-60C6-2D44-BE95-E1965E6A62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15C631-DD6D-9540-99A2-6287F3C378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C04A7A-833F-9944-A614-6D832F2E0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9C67E-C41F-4A49-99AD-51E6378EAB09}" type="datetimeFigureOut">
              <a:rPr lang="en-US" smtClean="0"/>
              <a:t>9/26/21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E5DB07-6F90-234A-928D-06F72CC70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746FE6-AF07-724C-9161-A8967D9EB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7B804-47C8-B24E-83E4-34648EF16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163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E6C1E-850A-7F4C-ADD1-EE7CA4CE8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24FDE7-2E3B-114F-94D9-51255BF8B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9C67E-C41F-4A49-99AD-51E6378EAB09}" type="datetimeFigureOut">
              <a:rPr lang="en-US" smtClean="0"/>
              <a:t>9/26/21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95BF9A-F959-8247-8446-408BFBE6C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6AAE12-EDA5-CF4B-9610-8AD294919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7B804-47C8-B24E-83E4-34648EF16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313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3D0AF7-E95C-9248-A853-E5C29E636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9C67E-C41F-4A49-99AD-51E6378EAB09}" type="datetimeFigureOut">
              <a:rPr lang="en-US" smtClean="0"/>
              <a:t>9/26/21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CA570C-056B-8047-B5E9-6A1F07B29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4FDD7E-BC3E-4A4B-8E0F-DBA56B38C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7B804-47C8-B24E-83E4-34648EF16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582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80184-FB5D-FB46-8630-8CAF3F810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44822E-0E0A-B94B-960A-385C767BC4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6FD4A6-6A41-674F-9ADD-DAB628C12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047531-2A9C-BA41-AD3A-0A933464E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9C67E-C41F-4A49-99AD-51E6378EAB09}" type="datetimeFigureOut">
              <a:rPr lang="en-US" smtClean="0"/>
              <a:t>9/26/21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70C2D9-32DE-D84C-B70B-3278A833C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4D34CF-789B-E640-B5B4-1EF6F9275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7B804-47C8-B24E-83E4-34648EF16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420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61592-F829-8D41-9A58-BB4A65FD8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8B0CA7-8BC1-9049-AACC-C03E2D8BE4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16C404-D7D4-E042-BF78-C412E9F477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968565-45D1-9041-B1DE-A841C485E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9C67E-C41F-4A49-99AD-51E6378EAB09}" type="datetimeFigureOut">
              <a:rPr lang="en-US" smtClean="0"/>
              <a:t>9/26/21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09F2BF-E0D9-7345-9088-6E07257EB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027A86-6D00-144B-9A17-3756FC824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7B804-47C8-B24E-83E4-34648EF16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938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733283-A60A-3C4A-AF31-78283D100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AC35FF-1150-BC40-A6F9-89C178A2CC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A017C4-1E2C-2F41-B86B-510324DAC3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B9C67E-C41F-4A49-99AD-51E6378EAB09}" type="datetimeFigureOut">
              <a:rPr lang="en-US" smtClean="0"/>
              <a:t>9/26/21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57F373-D0BD-E044-A2C5-3BA3AAC383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3BCCAF-F6B7-604C-932D-558F90A7EF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77B804-47C8-B24E-83E4-34648EF16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411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pmjs.com/package/xml-js" TargetMode="External"/><Relationship Id="rId2" Type="http://schemas.openxmlformats.org/officeDocument/2006/relationships/hyperlink" Target="https://icons8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Esri/esri-leaflet-geocoder" TargetMode="External"/><Relationship Id="rId4" Type="http://schemas.openxmlformats.org/officeDocument/2006/relationships/hyperlink" Target="http://esri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56AA6AB-8247-0749-A51B-BE8F0DE1180E}"/>
              </a:ext>
            </a:extLst>
          </p:cNvPr>
          <p:cNvSpPr/>
          <p:nvPr/>
        </p:nvSpPr>
        <p:spPr>
          <a:xfrm>
            <a:off x="120317" y="288759"/>
            <a:ext cx="4644190" cy="31402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7185D97-410F-A249-B265-45B6590AE5C4}"/>
              </a:ext>
            </a:extLst>
          </p:cNvPr>
          <p:cNvSpPr/>
          <p:nvPr/>
        </p:nvSpPr>
        <p:spPr>
          <a:xfrm>
            <a:off x="272717" y="441159"/>
            <a:ext cx="593560" cy="284587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ysClr val="windowText" lastClr="000000"/>
                </a:solidFill>
              </a:rPr>
              <a:t>Nav</a:t>
            </a:r>
            <a:r>
              <a:rPr lang="en-US" dirty="0">
                <a:solidFill>
                  <a:sysClr val="windowText" lastClr="000000"/>
                </a:solidFill>
              </a:rPr>
              <a:t> Bar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4331BF5-C093-1C4B-881E-982E9E3548C6}"/>
              </a:ext>
            </a:extLst>
          </p:cNvPr>
          <p:cNvSpPr/>
          <p:nvPr/>
        </p:nvSpPr>
        <p:spPr>
          <a:xfrm>
            <a:off x="1018677" y="441159"/>
            <a:ext cx="3640776" cy="284587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Article/interactive map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D102CE6-7D42-6B4D-AB0B-9414FBD59985}"/>
              </a:ext>
            </a:extLst>
          </p:cNvPr>
          <p:cNvSpPr/>
          <p:nvPr/>
        </p:nvSpPr>
        <p:spPr>
          <a:xfrm>
            <a:off x="3420980" y="601582"/>
            <a:ext cx="1114928" cy="38500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Toggle &amp; search box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F643F04-E575-C74F-852B-543DA2E0037D}"/>
              </a:ext>
            </a:extLst>
          </p:cNvPr>
          <p:cNvSpPr/>
          <p:nvPr/>
        </p:nvSpPr>
        <p:spPr>
          <a:xfrm>
            <a:off x="6938211" y="288759"/>
            <a:ext cx="3633538" cy="31402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2BA421C-5CD4-BB44-A4F7-683E6EA2C16E}"/>
              </a:ext>
            </a:extLst>
          </p:cNvPr>
          <p:cNvSpPr/>
          <p:nvPr/>
        </p:nvSpPr>
        <p:spPr>
          <a:xfrm>
            <a:off x="7715474" y="462416"/>
            <a:ext cx="2751220" cy="31923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ysClr val="windowText" lastClr="000000"/>
                </a:solidFill>
              </a:rPr>
              <a:t>Nav</a:t>
            </a:r>
            <a:r>
              <a:rPr lang="en-US" dirty="0">
                <a:solidFill>
                  <a:sysClr val="windowText" lastClr="000000"/>
                </a:solidFill>
              </a:rPr>
              <a:t> Bar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0F36D7-19CF-714E-BDFC-ACCB0918027B}"/>
              </a:ext>
            </a:extLst>
          </p:cNvPr>
          <p:cNvSpPr/>
          <p:nvPr/>
        </p:nvSpPr>
        <p:spPr>
          <a:xfrm>
            <a:off x="7166810" y="858854"/>
            <a:ext cx="3299884" cy="23846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Article/interactive map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FABABDC-2C73-F348-B525-779840F3FAA8}"/>
              </a:ext>
            </a:extLst>
          </p:cNvPr>
          <p:cNvSpPr/>
          <p:nvPr/>
        </p:nvSpPr>
        <p:spPr>
          <a:xfrm>
            <a:off x="9240253" y="986591"/>
            <a:ext cx="1114928" cy="38500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Toggle &amp; search box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A6CAEFF-7FFD-4F4D-A147-94D06CA96670}"/>
              </a:ext>
            </a:extLst>
          </p:cNvPr>
          <p:cNvSpPr/>
          <p:nvPr/>
        </p:nvSpPr>
        <p:spPr>
          <a:xfrm>
            <a:off x="5329989" y="3825439"/>
            <a:ext cx="2723150" cy="31402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2306F19-793D-1D46-9AB8-B50588D132B8}"/>
              </a:ext>
            </a:extLst>
          </p:cNvPr>
          <p:cNvSpPr/>
          <p:nvPr/>
        </p:nvSpPr>
        <p:spPr>
          <a:xfrm>
            <a:off x="5489406" y="3995477"/>
            <a:ext cx="2401526" cy="23846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Article/interactive map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FFF2B4B-E74E-0E4E-A582-E5FC611D9DA0}"/>
              </a:ext>
            </a:extLst>
          </p:cNvPr>
          <p:cNvSpPr/>
          <p:nvPr/>
        </p:nvSpPr>
        <p:spPr>
          <a:xfrm>
            <a:off x="6664491" y="4123214"/>
            <a:ext cx="1114928" cy="38500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Toggle &amp; search box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3BA502A-FAD5-694C-831F-8DF73081D4FD}"/>
              </a:ext>
            </a:extLst>
          </p:cNvPr>
          <p:cNvSpPr/>
          <p:nvPr/>
        </p:nvSpPr>
        <p:spPr>
          <a:xfrm>
            <a:off x="5532743" y="4063055"/>
            <a:ext cx="445168" cy="4451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dirty="0"/>
              <a:t>=</a:t>
            </a:r>
          </a:p>
          <a:p>
            <a:pPr algn="ctr">
              <a:lnSpc>
                <a:spcPts val="200"/>
              </a:lnSpc>
            </a:pPr>
            <a:r>
              <a:rPr lang="en-US" dirty="0"/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429819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05C5A59-FB7C-2749-9378-63C25D9835B0}"/>
              </a:ext>
            </a:extLst>
          </p:cNvPr>
          <p:cNvSpPr/>
          <p:nvPr/>
        </p:nvSpPr>
        <p:spPr>
          <a:xfrm>
            <a:off x="272716" y="441159"/>
            <a:ext cx="2313322" cy="60596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2800" dirty="0" err="1">
                <a:solidFill>
                  <a:sysClr val="windowText" lastClr="000000"/>
                </a:solidFill>
              </a:rPr>
              <a:t>Nav</a:t>
            </a:r>
            <a:r>
              <a:rPr lang="en-US" sz="2800" dirty="0">
                <a:solidFill>
                  <a:sysClr val="windowText" lastClr="000000"/>
                </a:solidFill>
              </a:rPr>
              <a:t> Bar</a:t>
            </a:r>
          </a:p>
          <a:p>
            <a:pPr>
              <a:lnSpc>
                <a:spcPct val="150000"/>
              </a:lnSpc>
            </a:pPr>
            <a:endParaRPr lang="en-US" sz="1600" dirty="0">
              <a:solidFill>
                <a:sysClr val="windowText" lastClr="0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ysClr val="windowText" lastClr="000000"/>
                </a:solidFill>
              </a:rPr>
              <a:t>About This Website</a:t>
            </a:r>
          </a:p>
          <a:p>
            <a:pPr>
              <a:lnSpc>
                <a:spcPct val="150000"/>
              </a:lnSpc>
            </a:pPr>
            <a:endParaRPr lang="en-US" sz="1600" dirty="0">
              <a:solidFill>
                <a:sysClr val="windowText" lastClr="0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ysClr val="windowText" lastClr="000000"/>
                </a:solidFill>
              </a:rPr>
              <a:t>Data Source</a:t>
            </a:r>
          </a:p>
          <a:p>
            <a:pPr>
              <a:lnSpc>
                <a:spcPct val="150000"/>
              </a:lnSpc>
            </a:pPr>
            <a:endParaRPr lang="en-US" sz="1600" dirty="0">
              <a:solidFill>
                <a:sysClr val="windowText" lastClr="0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ysClr val="windowText" lastClr="000000"/>
                </a:solidFill>
              </a:rPr>
              <a:t>How to Use</a:t>
            </a:r>
          </a:p>
          <a:p>
            <a:pPr>
              <a:lnSpc>
                <a:spcPct val="150000"/>
              </a:lnSpc>
            </a:pPr>
            <a:endParaRPr lang="en-US" sz="1600" dirty="0">
              <a:solidFill>
                <a:sysClr val="windowText" lastClr="0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ysClr val="windowText" lastClr="000000"/>
                </a:solidFill>
              </a:rPr>
              <a:t>Dengue Fever</a:t>
            </a:r>
          </a:p>
          <a:p>
            <a:pPr>
              <a:lnSpc>
                <a:spcPct val="150000"/>
              </a:lnSpc>
            </a:pPr>
            <a:endParaRPr lang="en-US" sz="1600" dirty="0">
              <a:solidFill>
                <a:sysClr val="windowText" lastClr="0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ysClr val="windowText" lastClr="000000"/>
                </a:solidFill>
              </a:rPr>
              <a:t>COVID-19</a:t>
            </a:r>
          </a:p>
          <a:p>
            <a:pPr>
              <a:lnSpc>
                <a:spcPct val="150000"/>
              </a:lnSpc>
            </a:pPr>
            <a:endParaRPr lang="en-US" sz="1600" dirty="0">
              <a:solidFill>
                <a:sysClr val="windowText" lastClr="0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ysClr val="windowText" lastClr="000000"/>
                </a:solidFill>
              </a:rPr>
              <a:t>Stay-Home-Notice Hotels</a:t>
            </a:r>
          </a:p>
          <a:p>
            <a:pPr>
              <a:lnSpc>
                <a:spcPct val="150000"/>
              </a:lnSpc>
            </a:pPr>
            <a:endParaRPr 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45D4A75-8A5C-0D48-BB97-4841463D4A85}"/>
              </a:ext>
            </a:extLst>
          </p:cNvPr>
          <p:cNvSpPr/>
          <p:nvPr/>
        </p:nvSpPr>
        <p:spPr>
          <a:xfrm>
            <a:off x="4935703" y="1980088"/>
            <a:ext cx="1893722" cy="16918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ysClr val="windowText" lastClr="000000"/>
                </a:solidFill>
              </a:rPr>
              <a:t>Toggle</a:t>
            </a:r>
          </a:p>
          <a:p>
            <a:endParaRPr lang="en-US" sz="2800" dirty="0">
              <a:solidFill>
                <a:sysClr val="windowText" lastClr="000000"/>
              </a:solidFill>
            </a:endParaRPr>
          </a:p>
          <a:p>
            <a:r>
              <a:rPr lang="en-US" sz="2800" dirty="0">
                <a:solidFill>
                  <a:sysClr val="windowText" lastClr="000000"/>
                </a:solidFill>
              </a:rPr>
              <a:t>search box</a:t>
            </a:r>
          </a:p>
        </p:txBody>
      </p:sp>
      <p:sp>
        <p:nvSpPr>
          <p:cNvPr id="4" name="Rounded Rectangular Callout 3">
            <a:extLst>
              <a:ext uri="{FF2B5EF4-FFF2-40B4-BE49-F238E27FC236}">
                <a16:creationId xmlns:a16="http://schemas.microsoft.com/office/drawing/2014/main" id="{6EBB775B-FFE8-A547-A748-1F9B08D9B0F5}"/>
              </a:ext>
            </a:extLst>
          </p:cNvPr>
          <p:cNvSpPr/>
          <p:nvPr/>
        </p:nvSpPr>
        <p:spPr>
          <a:xfrm>
            <a:off x="7586663" y="1787206"/>
            <a:ext cx="3343275" cy="827407"/>
          </a:xfrm>
          <a:prstGeom prst="wedgeRoundRectCallout">
            <a:avLst>
              <a:gd name="adj1" fmla="val -71107"/>
              <a:gd name="adj2" fmla="val 24536"/>
              <a:gd name="adj3" fmla="val 16667"/>
            </a:avLst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Staycation Hotels &amp; SHN Hotels</a:t>
            </a:r>
          </a:p>
          <a:p>
            <a:r>
              <a:rPr lang="en-US" sz="1600" dirty="0"/>
              <a:t>Dengue Clusters</a:t>
            </a:r>
          </a:p>
          <a:p>
            <a:r>
              <a:rPr lang="en-US" sz="1600" dirty="0"/>
              <a:t>COVID-19 Clusters</a:t>
            </a:r>
          </a:p>
        </p:txBody>
      </p:sp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FC9377FF-720A-E04C-941E-347B967AEDE9}"/>
              </a:ext>
            </a:extLst>
          </p:cNvPr>
          <p:cNvSpPr/>
          <p:nvPr/>
        </p:nvSpPr>
        <p:spPr>
          <a:xfrm>
            <a:off x="7586662" y="2844481"/>
            <a:ext cx="3343276" cy="827407"/>
          </a:xfrm>
          <a:prstGeom prst="wedgeRoundRectCallout">
            <a:avLst>
              <a:gd name="adj1" fmla="val -70508"/>
              <a:gd name="adj2" fmla="val 3814"/>
              <a:gd name="adj3" fmla="val 16667"/>
            </a:avLst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Search by name or postal code</a:t>
            </a:r>
          </a:p>
          <a:p>
            <a:r>
              <a:rPr lang="en-US" sz="1600" dirty="0"/>
              <a:t>Result: display the 3 indicators, name, address, 1 image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149C720F-A1EB-D54B-A0BE-A7FC0DBCF2A8}"/>
              </a:ext>
            </a:extLst>
          </p:cNvPr>
          <p:cNvSpPr/>
          <p:nvPr/>
        </p:nvSpPr>
        <p:spPr>
          <a:xfrm>
            <a:off x="7586662" y="3857625"/>
            <a:ext cx="3343276" cy="1343025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Optional: </a:t>
            </a:r>
          </a:p>
          <a:p>
            <a:r>
              <a:rPr lang="en-US" sz="1600" dirty="0"/>
              <a:t>search by star rating, facilities, reviews</a:t>
            </a:r>
          </a:p>
          <a:p>
            <a:r>
              <a:rPr lang="en-US" sz="1600" dirty="0"/>
              <a:t>Results include short writeup, image carousel</a:t>
            </a:r>
          </a:p>
        </p:txBody>
      </p:sp>
    </p:spTree>
    <p:extLst>
      <p:ext uri="{BB962C8B-B14F-4D97-AF65-F5344CB8AC3E}">
        <p14:creationId xmlns:p14="http://schemas.microsoft.com/office/powerpoint/2010/main" val="1672051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0946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ABB0C-7769-9249-8C11-3370B43FC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6425"/>
          </a:xfrm>
        </p:spPr>
        <p:txBody>
          <a:bodyPr>
            <a:normAutofit fontScale="90000"/>
          </a:bodyPr>
          <a:lstStyle/>
          <a:p>
            <a:r>
              <a:rPr lang="en-US" dirty="0"/>
              <a:t>Attributions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D72EDA-74C3-2E43-BDBB-7D6023F44F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00138"/>
            <a:ext cx="10515600" cy="5076825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https://icons8.com/</a:t>
            </a:r>
            <a:endParaRPr lang="en-US" dirty="0"/>
          </a:p>
          <a:p>
            <a:r>
              <a:rPr lang="en-US" dirty="0"/>
              <a:t>&lt;a target="_blank" </a:t>
            </a:r>
            <a:r>
              <a:rPr lang="en-US" dirty="0" err="1"/>
              <a:t>href</a:t>
            </a:r>
            <a:r>
              <a:rPr lang="en-US" dirty="0"/>
              <a:t>="https://icons8.com/icon/31928/holiday"&gt;Holiday&lt;/a&gt; icon by &lt;a target="_blank" </a:t>
            </a:r>
            <a:r>
              <a:rPr lang="en-US" dirty="0" err="1"/>
              <a:t>href</a:t>
            </a:r>
            <a:r>
              <a:rPr lang="en-US" dirty="0"/>
              <a:t>="https://icons8.com"&gt;Icons8&lt;/a&gt;</a:t>
            </a:r>
          </a:p>
          <a:p>
            <a:r>
              <a:rPr lang="en-US" dirty="0">
                <a:hlinkClick r:id="rId3"/>
              </a:rPr>
              <a:t>https://www.npmjs.com/package/xml-js</a:t>
            </a:r>
            <a:endParaRPr lang="en-US" dirty="0"/>
          </a:p>
          <a:p>
            <a:r>
              <a:rPr lang="en-SG" dirty="0"/>
              <a:t>Ensure that Powered </a:t>
            </a:r>
            <a:r>
              <a:rPr lang="en-SG" dirty="0" err="1"/>
              <a:t>by</a:t>
            </a:r>
            <a:r>
              <a:rPr lang="en-SG" dirty="0" err="1">
                <a:hlinkClick r:id="rId4"/>
              </a:rPr>
              <a:t>Esri</a:t>
            </a:r>
            <a:r>
              <a:rPr lang="en-SG" dirty="0"/>
              <a:t> is displayed in the map attribution</a:t>
            </a:r>
          </a:p>
          <a:p>
            <a:r>
              <a:rPr lang="en-US" dirty="0">
                <a:hlinkClick r:id="rId5"/>
              </a:rPr>
              <a:t>https://github.com/Esri/esri</a:t>
            </a:r>
            <a:r>
              <a:rPr lang="en-US">
                <a:hlinkClick r:id="rId5"/>
              </a:rPr>
              <a:t>-leaflet-geocoder</a:t>
            </a:r>
            <a:r>
              <a:rPr lang="en-US"/>
              <a:t>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34281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3415</TotalTime>
  <Words>176</Words>
  <Application>Microsoft Macintosh PowerPoint</Application>
  <PresentationFormat>Widescreen</PresentationFormat>
  <Paragraphs>40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Attributions 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19</cp:revision>
  <dcterms:created xsi:type="dcterms:W3CDTF">2021-09-12T06:33:56Z</dcterms:created>
  <dcterms:modified xsi:type="dcterms:W3CDTF">2021-09-26T00:04:45Z</dcterms:modified>
</cp:coreProperties>
</file>