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2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3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1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4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23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72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8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C94D-788B-4E59-9B06-1F767DD992A1}" type="datetimeFigureOut">
              <a:rPr lang="es-ES" smtClean="0"/>
              <a:t>03/01/2023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4EB2-620B-42B3-80ED-9832F2D98D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93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612" y="1122363"/>
            <a:ext cx="11765901" cy="2387600"/>
          </a:xfrm>
        </p:spPr>
        <p:txBody>
          <a:bodyPr>
            <a:normAutofit/>
          </a:bodyPr>
          <a:lstStyle/>
          <a:p>
            <a:r>
              <a:rPr lang="es-ES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Individual No. 3</a:t>
            </a:r>
            <a:endParaRPr lang="es-E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Sector de Telecomunicaciones en Argentina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55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Proyecto Individual No.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Individual No. 3</dc:title>
  <dc:creator>Nohemí</dc:creator>
  <cp:lastModifiedBy>Nohemí</cp:lastModifiedBy>
  <cp:revision>2</cp:revision>
  <dcterms:created xsi:type="dcterms:W3CDTF">2023-01-03T15:11:30Z</dcterms:created>
  <dcterms:modified xsi:type="dcterms:W3CDTF">2023-01-03T15:14:55Z</dcterms:modified>
</cp:coreProperties>
</file>