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3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1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4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2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8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C94D-788B-4E59-9B06-1F767DD992A1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9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11" y="2649894"/>
            <a:ext cx="11765901" cy="1707886"/>
          </a:xfrm>
        </p:spPr>
        <p:txBody>
          <a:bodyPr>
            <a:normAutofit/>
          </a:bodyPr>
          <a:lstStyle/>
          <a:p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Ingresos en el Sector de Telecomunicaciones</a:t>
            </a:r>
            <a:endParaRPr lang="es-E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7562" y="501030"/>
            <a:ext cx="9144000" cy="1655762"/>
          </a:xfrm>
        </p:spPr>
        <p:txBody>
          <a:bodyPr/>
          <a:lstStyle/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Individual No.3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0837" y="2973291"/>
            <a:ext cx="10515600" cy="1104187"/>
          </a:xfrm>
        </p:spPr>
        <p:txBody>
          <a:bodyPr>
            <a:normAutofit fontScale="92500"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 nos enfocamos sólo en el servicio de internet, telefonía móvil y TV paga los ingresos para el 2021 superan los 600M.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11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845" y="3010612"/>
            <a:ext cx="10515600" cy="1076195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 invertir en el desarrollo de nuevos productos comerciales para estas tres áreas estaríamos apuntando a +90% población argentina.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68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7530" y="2945298"/>
            <a:ext cx="10515600" cy="945567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telefonía fija está cayendo y sus ingresos, frente a la telefonía móvil, sólo es del 25%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la suma de ambos.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35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845" y="3253208"/>
            <a:ext cx="10515600" cy="749624"/>
          </a:xfrm>
        </p:spPr>
        <p:txBody>
          <a:bodyPr>
            <a:normAutofit fontScale="92500"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Lo mismo pasa con la TV. Los ingresos de TV paga son +65%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09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836" y="2585811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 por su atención.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4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E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24001"/>
            <a:ext cx="10515600" cy="1216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Reconocer el comportamiento del sector en Argentina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0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del Internet en Argentina</a:t>
            </a:r>
            <a:endParaRPr lang="es-E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28588" y="1863964"/>
            <a:ext cx="4917232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90% de la población en 2021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95" t="17752" r="2533" b="12952"/>
          <a:stretch/>
        </p:blipFill>
        <p:spPr>
          <a:xfrm>
            <a:off x="838199" y="2062065"/>
            <a:ext cx="6073212" cy="36576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8199" y="1592660"/>
            <a:ext cx="515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% Personas que usan Internet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Ingresos por el Servicio de Internet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8347" t="42946" r="41371" b="20631"/>
          <a:stretch/>
        </p:blipFill>
        <p:spPr>
          <a:xfrm>
            <a:off x="65314" y="1530221"/>
            <a:ext cx="8549031" cy="434806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8220" y="2855784"/>
            <a:ext cx="3704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+ 70% respecto a 2021 </a:t>
            </a:r>
          </a:p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(solo el primer trimestre)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2257" y="2824001"/>
            <a:ext cx="11104984" cy="14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pasa con los otros servicios relacionados al sector?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3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Telefonía</a:t>
            </a:r>
            <a:endParaRPr lang="es-E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502" t="17061" r="996" b="11430"/>
          <a:stretch/>
        </p:blipFill>
        <p:spPr>
          <a:xfrm>
            <a:off x="544285" y="2080727"/>
            <a:ext cx="5551715" cy="3405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164" t="17060" r="1524" b="10972"/>
          <a:stretch/>
        </p:blipFill>
        <p:spPr>
          <a:xfrm>
            <a:off x="6438481" y="2080727"/>
            <a:ext cx="5458050" cy="33870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4285" y="1647110"/>
            <a:ext cx="4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Suscripciones a Telefonía Móvil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38481" y="1647110"/>
            <a:ext cx="4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Suscripciones a Telefonía Fija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Telefonía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311" t="41610" r="28691" b="19569"/>
          <a:stretch/>
        </p:blipFill>
        <p:spPr>
          <a:xfrm>
            <a:off x="317241" y="1987420"/>
            <a:ext cx="9509450" cy="39935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826691" y="2360644"/>
            <a:ext cx="2228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+300M Telefonía Móvil</a:t>
            </a:r>
          </a:p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2021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826691" y="4303528"/>
            <a:ext cx="2228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+100M Telefonía Fija</a:t>
            </a:r>
          </a:p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2021</a:t>
            </a:r>
          </a:p>
        </p:txBody>
      </p:sp>
    </p:spTree>
    <p:extLst>
      <p:ext uri="{BB962C8B-B14F-4D97-AF65-F5344CB8AC3E}">
        <p14:creationId xmlns:p14="http://schemas.microsoft.com/office/powerpoint/2010/main" val="150808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Televisión</a:t>
            </a:r>
            <a:endParaRPr lang="es-E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484" t="3972" r="5064" b="8931"/>
          <a:stretch/>
        </p:blipFill>
        <p:spPr>
          <a:xfrm>
            <a:off x="6216544" y="2276669"/>
            <a:ext cx="5325424" cy="30231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4352" t="11352" r="4848" b="20793"/>
          <a:stretch/>
        </p:blipFill>
        <p:spPr>
          <a:xfrm>
            <a:off x="1212979" y="3116425"/>
            <a:ext cx="3934675" cy="148356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12979" y="2691109"/>
            <a:ext cx="269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Ingresos 2021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76481"/>
            <a:ext cx="10515600" cy="1325563"/>
          </a:xfrm>
        </p:spPr>
        <p:txBody>
          <a:bodyPr/>
          <a:lstStyle/>
          <a:p>
            <a:pPr algn="ctr"/>
            <a:r>
              <a:rPr lang="es-ES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319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3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184</Words>
  <Application>Microsoft Office PowerPoint</Application>
  <PresentationFormat>Panorámica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Ingresos en el Sector de Telecomunicaciones</vt:lpstr>
      <vt:lpstr>Objetivo</vt:lpstr>
      <vt:lpstr>Uso del Internet en Argentina</vt:lpstr>
      <vt:lpstr>Ingresos por el Servicio de Internet</vt:lpstr>
      <vt:lpstr>Presentación de PowerPoint</vt:lpstr>
      <vt:lpstr>Telefonía</vt:lpstr>
      <vt:lpstr>Telefonía</vt:lpstr>
      <vt:lpstr>Televisión</vt:lpstr>
      <vt:lpstr>Conclusiones</vt:lpstr>
      <vt:lpstr>Presentación de PowerPoint</vt:lpstr>
      <vt:lpstr>Presentación de PowerPoint</vt:lpstr>
      <vt:lpstr>Presentación de PowerPoint</vt:lpstr>
      <vt:lpstr>Presentación de PowerPoint</vt:lpstr>
      <vt:lpstr>Muchas 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Individual No. 3</dc:title>
  <dc:creator>Nohemí</dc:creator>
  <cp:lastModifiedBy>Nohemí</cp:lastModifiedBy>
  <cp:revision>15</cp:revision>
  <dcterms:created xsi:type="dcterms:W3CDTF">2023-01-03T15:11:30Z</dcterms:created>
  <dcterms:modified xsi:type="dcterms:W3CDTF">2023-01-05T18:05:20Z</dcterms:modified>
</cp:coreProperties>
</file>