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9050-92DC-4523-B50F-3FDAAE63E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23B6C-97A8-4FFB-99A6-B7818C80B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CCCB-602A-41A8-BDB4-9191ADBF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F825-E536-48FE-8813-EA4B9EA64E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833A-98ED-430B-99F2-0FF96649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ECB9-6F0D-47FB-A576-AD347142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091-C9B6-4AC7-8656-76F9AE9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CD0A-6B64-408F-A895-0B0A3482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1A3DA-F997-46FC-BB32-5B66BFAF1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9DCE-36B1-4EB1-9E78-5FD09788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F825-E536-48FE-8813-EA4B9EA64E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3FC9-CA18-4330-A3AE-3195F2D1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6150-C74C-47F4-8CBB-1DEE9BDC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091-C9B6-4AC7-8656-76F9AE9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55E1B-0C20-43AD-B9B6-F14317B78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8BCA7-F32F-4B09-B88E-808FFC23D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9BBD-6E2D-4C46-9671-9E18F553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F825-E536-48FE-8813-EA4B9EA64E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5651-F8B5-4952-9B81-B5AB013D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921E-1106-49E3-A40F-BD090E85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091-C9B6-4AC7-8656-76F9AE9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3817-6C41-40AC-AC3F-DE84FD2B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FEF5-D026-48D5-8DA7-C74079B5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6756-D909-4601-862C-74769EE0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F825-E536-48FE-8813-EA4B9EA64E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EE3D-45D3-4BE3-AB0D-4F8F0AE1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814E-4365-4497-B908-C270C0B5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091-C9B6-4AC7-8656-76F9AE9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6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A49-8B7D-483A-9972-A8C6ACFE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090DE-1825-4C91-85EF-E51B7B7D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EAE5-2FB4-40B2-836D-808E6750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F825-E536-48FE-8813-EA4B9EA64E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B7866-B35D-4295-A753-C1702A17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E0DC4-4668-4388-9B89-78993BBF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091-C9B6-4AC7-8656-76F9AE9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6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74A8-07F0-4039-9914-66902397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4775-2F16-4955-90C3-6040A85A6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F377A-8464-4055-A456-C950A5CE0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A975-4477-4B55-AC55-DB6D6624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F825-E536-48FE-8813-EA4B9EA64E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4E1DF-3FEF-4430-8838-2981A93C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E330A-A3E2-45B7-8814-00193A0B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091-C9B6-4AC7-8656-76F9AE9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9666-D796-4FF4-9A58-5595272D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EAA11-5CDA-4102-A96C-668725C1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FE486-38EE-45C6-AC91-2DE01F782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7102C-CDB2-43FA-98BB-684FF39EF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417AF-A9CF-4CC5-A441-A6684D78F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BE78C-EF92-4607-8582-0EE602E0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F825-E536-48FE-8813-EA4B9EA64E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96F95-3174-4142-A821-D91A3CFA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5D7B6-B657-4F0A-8644-8F131CDE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091-C9B6-4AC7-8656-76F9AE9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9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50B3-A045-43F2-9E66-071A8913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BF5F3-C6E1-4FF5-BF66-BCEB98C1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F825-E536-48FE-8813-EA4B9EA64E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CD8C4-5D9C-4632-AB49-7114B12A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F46C2-0152-48DE-845A-13203617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091-C9B6-4AC7-8656-76F9AE9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4A383-485D-4B5D-9C99-ADAE45C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F825-E536-48FE-8813-EA4B9EA64E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0A75B-197F-436C-A6A7-F8D47A9D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D576B-640D-4F0D-8D8B-C57D8CDF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091-C9B6-4AC7-8656-76F9AE9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6EF8-4CF6-4491-ACE4-C3263921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C03D-DF9E-4139-BF7F-272FEA04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8138-5E26-42F1-95FA-F38C111D9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88D35-66E0-4E9F-A23F-CC881D1C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F825-E536-48FE-8813-EA4B9EA64E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1A48D-A03B-41DD-9E10-F46A97F4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2AEB2-ABA1-4D3A-B7B1-33FD6F92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091-C9B6-4AC7-8656-76F9AE9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45EF-F290-4874-A9FE-FBA65222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B4E69-8DAF-4294-884D-B9DE570A0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1C5F2-2F26-4378-9E2A-17B0C0695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87DD-FA86-4DCF-805C-A3A4758A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F825-E536-48FE-8813-EA4B9EA64E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48948-A697-4A77-9843-785C9BAC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B90CF-F028-4959-997A-50D8214F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091-C9B6-4AC7-8656-76F9AE9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7DBC1-CB6C-4A55-B742-EABB75D0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6FD6A-2738-47DA-84AB-52403A6D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55444-AFBE-4C84-BDD9-DF0B0BA3E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F825-E536-48FE-8813-EA4B9EA64E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9E63-C9C8-4D27-B7B5-0118D3E0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0AF6-8DA5-4362-9A81-62334EFD5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0F091-C9B6-4AC7-8656-76F9AE9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0635-4B16-401F-BA74-7C2CED804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Bendo</a:t>
            </a:r>
            <a:r>
              <a:rPr lang="en-US" dirty="0"/>
              <a:t> Instant </a:t>
            </a:r>
            <a:r>
              <a:rPr lang="en-US" dirty="0" err="1"/>
              <a:t>Messanger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D03B0-B49E-43A3-A527-D96369E0D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03793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Lucidchart">
                <a:extLst>
                  <a:ext uri="{FF2B5EF4-FFF2-40B4-BE49-F238E27FC236}">
                    <a16:creationId xmlns:a16="http://schemas.microsoft.com/office/drawing/2014/main" id="{B581E0EA-0E89-49E6-B242-6AA20C92C2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76375" y="95249"/>
              <a:ext cx="9239250" cy="6667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Lucidchart">
                <a:extLst>
                  <a:ext uri="{FF2B5EF4-FFF2-40B4-BE49-F238E27FC236}">
                    <a16:creationId xmlns:a16="http://schemas.microsoft.com/office/drawing/2014/main" id="{B581E0EA-0E89-49E6-B242-6AA20C92C2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375" y="95249"/>
                <a:ext cx="9239250" cy="6667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52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7519159B-1AE4-40AE-8F2C-AE6C4F5A6A66}">
  <we:reference id="wa104380117" version="1.0.0.0" store="en-US" storeType="OMEX"/>
  <we:alternateReferences>
    <we:reference id="WA104380117" version="1.0.0.0" store="WA104380117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Bendo Instant Messanger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Bendo Instant Messanger</dc:title>
  <dc:creator>Benjamin Williams</dc:creator>
  <cp:lastModifiedBy>Benjamin Williams</cp:lastModifiedBy>
  <cp:revision>2</cp:revision>
  <dcterms:created xsi:type="dcterms:W3CDTF">2019-04-18T17:31:15Z</dcterms:created>
  <dcterms:modified xsi:type="dcterms:W3CDTF">2019-04-18T18:01:37Z</dcterms:modified>
</cp:coreProperties>
</file>