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86" r:id="rId4"/>
    <p:sldId id="277" r:id="rId5"/>
    <p:sldId id="278" r:id="rId6"/>
    <p:sldId id="279" r:id="rId7"/>
    <p:sldId id="282" r:id="rId8"/>
    <p:sldId id="287" r:id="rId9"/>
    <p:sldId id="285" r:id="rId10"/>
    <p:sldId id="283" r:id="rId11"/>
    <p:sldId id="280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B5E29-BE29-51C6-9476-236944DCCF22}" v="85" dt="2020-09-23T21:59:29.731"/>
    <p1510:client id="{3837D5A8-344F-4F57-959B-8F55F485876B}" v="3" dt="2020-09-23T20:46:25.888"/>
    <p1510:client id="{A6A62594-92B4-4270-969D-2BE2E1ABA5F0}" v="1134" dt="2020-09-23T21:54:00.400"/>
    <p1510:client id="{DE7BE3C7-34C3-1D42-A8BE-82E3A2FAED77}" v="187" dt="2020-09-24T06:22:1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250F5-8C71-43D0-B342-19198E0E2D8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4691AA-173F-46DA-A288-968FD3256DB4}">
      <dgm:prSet/>
      <dgm:spPr/>
      <dgm:t>
        <a:bodyPr/>
        <a:lstStyle/>
        <a:p>
          <a:pPr rtl="0"/>
          <a:r>
            <a:rPr lang="fr-FR">
              <a:solidFill>
                <a:schemeClr val="bg1"/>
              </a:solidFill>
              <a:latin typeface="Speak Pro"/>
            </a:rPr>
            <a:t>COLIN Charles </a:t>
          </a:r>
          <a:endParaRPr lang="en-US">
            <a:solidFill>
              <a:schemeClr val="bg1"/>
            </a:solidFill>
            <a:latin typeface="Speak Pro"/>
          </a:endParaRPr>
        </a:p>
      </dgm:t>
    </dgm:pt>
    <dgm:pt modelId="{3D895172-E75B-4644-B550-73167DBCC4EC}" type="parTrans" cxnId="{76029DA3-60B7-4891-B452-1B60B27DC931}">
      <dgm:prSet/>
      <dgm:spPr/>
      <dgm:t>
        <a:bodyPr/>
        <a:lstStyle/>
        <a:p>
          <a:endParaRPr lang="en-US"/>
        </a:p>
      </dgm:t>
    </dgm:pt>
    <dgm:pt modelId="{49665E0A-01DB-43F5-968B-83B98A956251}" type="sibTrans" cxnId="{76029DA3-60B7-4891-B452-1B60B27DC931}">
      <dgm:prSet/>
      <dgm:spPr/>
      <dgm:t>
        <a:bodyPr/>
        <a:lstStyle/>
        <a:p>
          <a:endParaRPr lang="en-US"/>
        </a:p>
      </dgm:t>
    </dgm:pt>
    <dgm:pt modelId="{9F082652-3884-4EC3-BF24-440238BE5E87}">
      <dgm:prSet/>
      <dgm:spPr/>
      <dgm:t>
        <a:bodyPr/>
        <a:lstStyle/>
        <a:p>
          <a:pPr rtl="0"/>
          <a:r>
            <a:rPr lang="fr-FR">
              <a:solidFill>
                <a:schemeClr val="bg1"/>
              </a:solidFill>
              <a:latin typeface="Speak Pro"/>
            </a:rPr>
            <a:t>BERENGUER William </a:t>
          </a:r>
          <a:endParaRPr lang="en-US">
            <a:solidFill>
              <a:schemeClr val="bg1"/>
            </a:solidFill>
            <a:latin typeface="Speak Pro"/>
          </a:endParaRPr>
        </a:p>
      </dgm:t>
    </dgm:pt>
    <dgm:pt modelId="{2E837522-4BFB-4B3F-A226-CC9927C49FC0}" type="parTrans" cxnId="{C0F724B6-F2C3-4AB8-9441-6C43B890B4F6}">
      <dgm:prSet/>
      <dgm:spPr/>
      <dgm:t>
        <a:bodyPr/>
        <a:lstStyle/>
        <a:p>
          <a:endParaRPr lang="en-US"/>
        </a:p>
      </dgm:t>
    </dgm:pt>
    <dgm:pt modelId="{FDED2674-84F9-4A3B-BFC6-9FC91618254A}" type="sibTrans" cxnId="{C0F724B6-F2C3-4AB8-9441-6C43B890B4F6}">
      <dgm:prSet/>
      <dgm:spPr/>
      <dgm:t>
        <a:bodyPr/>
        <a:lstStyle/>
        <a:p>
          <a:endParaRPr lang="en-US"/>
        </a:p>
      </dgm:t>
    </dgm:pt>
    <dgm:pt modelId="{558CB965-6D32-4011-B109-1042A701A2F6}">
      <dgm:prSet/>
      <dgm:spPr/>
      <dgm:t>
        <a:bodyPr/>
        <a:lstStyle/>
        <a:p>
          <a:pPr rtl="0"/>
          <a:r>
            <a:rPr lang="fr-FR">
              <a:solidFill>
                <a:schemeClr val="bg1"/>
              </a:solidFill>
              <a:latin typeface="Speak Pro"/>
            </a:rPr>
            <a:t>CHANE HIME Arnaud </a:t>
          </a:r>
          <a:endParaRPr lang="en-US">
            <a:solidFill>
              <a:schemeClr val="bg1"/>
            </a:solidFill>
            <a:latin typeface="Georgia Pro Cond Light" panose="020F0302020204030204"/>
          </a:endParaRPr>
        </a:p>
      </dgm:t>
    </dgm:pt>
    <dgm:pt modelId="{AAF5CF54-0C8D-4A31-97E1-83850FA86D0E}" type="parTrans" cxnId="{4F8CFE54-43F1-49E6-9561-01E9A4AFF99A}">
      <dgm:prSet/>
      <dgm:spPr/>
      <dgm:t>
        <a:bodyPr/>
        <a:lstStyle/>
        <a:p>
          <a:endParaRPr lang="en-US"/>
        </a:p>
      </dgm:t>
    </dgm:pt>
    <dgm:pt modelId="{A8709F8F-CBDE-4E6A-919D-34518180175F}" type="sibTrans" cxnId="{4F8CFE54-43F1-49E6-9561-01E9A4AFF99A}">
      <dgm:prSet/>
      <dgm:spPr/>
      <dgm:t>
        <a:bodyPr/>
        <a:lstStyle/>
        <a:p>
          <a:endParaRPr lang="en-US"/>
        </a:p>
      </dgm:t>
    </dgm:pt>
    <dgm:pt modelId="{0AC0408A-F0C5-4B34-9A1D-36CB194F705E}" type="pres">
      <dgm:prSet presAssocID="{4A5250F5-8C71-43D0-B342-19198E0E2D8F}" presName="vert0" presStyleCnt="0">
        <dgm:presLayoutVars>
          <dgm:dir/>
          <dgm:animOne val="branch"/>
          <dgm:animLvl val="lvl"/>
        </dgm:presLayoutVars>
      </dgm:prSet>
      <dgm:spPr/>
    </dgm:pt>
    <dgm:pt modelId="{0AB1F2A8-9DBD-4469-89F4-50277B4BA8B0}" type="pres">
      <dgm:prSet presAssocID="{C84691AA-173F-46DA-A288-968FD3256DB4}" presName="thickLine" presStyleLbl="alignNode1" presStyleIdx="0" presStyleCnt="3"/>
      <dgm:spPr/>
    </dgm:pt>
    <dgm:pt modelId="{530EF8E0-4DE7-4027-B350-46A8236ECFFB}" type="pres">
      <dgm:prSet presAssocID="{C84691AA-173F-46DA-A288-968FD3256DB4}" presName="horz1" presStyleCnt="0"/>
      <dgm:spPr/>
    </dgm:pt>
    <dgm:pt modelId="{A59FD4BC-92C6-4091-9B72-07546C2A7E87}" type="pres">
      <dgm:prSet presAssocID="{C84691AA-173F-46DA-A288-968FD3256DB4}" presName="tx1" presStyleLbl="revTx" presStyleIdx="0" presStyleCnt="3"/>
      <dgm:spPr/>
    </dgm:pt>
    <dgm:pt modelId="{C16DF132-DA51-4824-9974-2E6091BD5FAE}" type="pres">
      <dgm:prSet presAssocID="{C84691AA-173F-46DA-A288-968FD3256DB4}" presName="vert1" presStyleCnt="0"/>
      <dgm:spPr/>
    </dgm:pt>
    <dgm:pt modelId="{47227AB1-4C37-418A-8178-679586A15782}" type="pres">
      <dgm:prSet presAssocID="{9F082652-3884-4EC3-BF24-440238BE5E87}" presName="thickLine" presStyleLbl="alignNode1" presStyleIdx="1" presStyleCnt="3"/>
      <dgm:spPr/>
    </dgm:pt>
    <dgm:pt modelId="{C3EDCB67-EB76-418A-B87A-119D46DA404F}" type="pres">
      <dgm:prSet presAssocID="{9F082652-3884-4EC3-BF24-440238BE5E87}" presName="horz1" presStyleCnt="0"/>
      <dgm:spPr/>
    </dgm:pt>
    <dgm:pt modelId="{E99551C9-ED28-4D82-97A8-6507D3084C2B}" type="pres">
      <dgm:prSet presAssocID="{9F082652-3884-4EC3-BF24-440238BE5E87}" presName="tx1" presStyleLbl="revTx" presStyleIdx="1" presStyleCnt="3"/>
      <dgm:spPr/>
    </dgm:pt>
    <dgm:pt modelId="{79D8CEFE-D48F-455A-9FB8-2E5F4D222F25}" type="pres">
      <dgm:prSet presAssocID="{9F082652-3884-4EC3-BF24-440238BE5E87}" presName="vert1" presStyleCnt="0"/>
      <dgm:spPr/>
    </dgm:pt>
    <dgm:pt modelId="{25568DF9-CC15-4C37-95B4-745A7EA5F196}" type="pres">
      <dgm:prSet presAssocID="{558CB965-6D32-4011-B109-1042A701A2F6}" presName="thickLine" presStyleLbl="alignNode1" presStyleIdx="2" presStyleCnt="3"/>
      <dgm:spPr/>
    </dgm:pt>
    <dgm:pt modelId="{904A04A6-36EC-4777-B957-465B817A9CB2}" type="pres">
      <dgm:prSet presAssocID="{558CB965-6D32-4011-B109-1042A701A2F6}" presName="horz1" presStyleCnt="0"/>
      <dgm:spPr/>
    </dgm:pt>
    <dgm:pt modelId="{F0E11588-4737-468C-87F0-0B1BCBC59BEC}" type="pres">
      <dgm:prSet presAssocID="{558CB965-6D32-4011-B109-1042A701A2F6}" presName="tx1" presStyleLbl="revTx" presStyleIdx="2" presStyleCnt="3"/>
      <dgm:spPr/>
    </dgm:pt>
    <dgm:pt modelId="{13AD62A7-B1EE-4095-91FD-8A3A3E731021}" type="pres">
      <dgm:prSet presAssocID="{558CB965-6D32-4011-B109-1042A701A2F6}" presName="vert1" presStyleCnt="0"/>
      <dgm:spPr/>
    </dgm:pt>
  </dgm:ptLst>
  <dgm:cxnLst>
    <dgm:cxn modelId="{CE96736A-D73A-43CF-8375-12FA1FFC15FD}" type="presOf" srcId="{C84691AA-173F-46DA-A288-968FD3256DB4}" destId="{A59FD4BC-92C6-4091-9B72-07546C2A7E87}" srcOrd="0" destOrd="0" presId="urn:microsoft.com/office/officeart/2008/layout/LinedList"/>
    <dgm:cxn modelId="{4F8CFE54-43F1-49E6-9561-01E9A4AFF99A}" srcId="{4A5250F5-8C71-43D0-B342-19198E0E2D8F}" destId="{558CB965-6D32-4011-B109-1042A701A2F6}" srcOrd="2" destOrd="0" parTransId="{AAF5CF54-0C8D-4A31-97E1-83850FA86D0E}" sibTransId="{A8709F8F-CBDE-4E6A-919D-34518180175F}"/>
    <dgm:cxn modelId="{9135BC8D-F1F3-4588-8442-E4CE9A314563}" type="presOf" srcId="{4A5250F5-8C71-43D0-B342-19198E0E2D8F}" destId="{0AC0408A-F0C5-4B34-9A1D-36CB194F705E}" srcOrd="0" destOrd="0" presId="urn:microsoft.com/office/officeart/2008/layout/LinedList"/>
    <dgm:cxn modelId="{76029DA3-60B7-4891-B452-1B60B27DC931}" srcId="{4A5250F5-8C71-43D0-B342-19198E0E2D8F}" destId="{C84691AA-173F-46DA-A288-968FD3256DB4}" srcOrd="0" destOrd="0" parTransId="{3D895172-E75B-4644-B550-73167DBCC4EC}" sibTransId="{49665E0A-01DB-43F5-968B-83B98A956251}"/>
    <dgm:cxn modelId="{2DB08BB2-A47F-4DC1-97ED-FA021D243978}" type="presOf" srcId="{558CB965-6D32-4011-B109-1042A701A2F6}" destId="{F0E11588-4737-468C-87F0-0B1BCBC59BEC}" srcOrd="0" destOrd="0" presId="urn:microsoft.com/office/officeart/2008/layout/LinedList"/>
    <dgm:cxn modelId="{C0F724B6-F2C3-4AB8-9441-6C43B890B4F6}" srcId="{4A5250F5-8C71-43D0-B342-19198E0E2D8F}" destId="{9F082652-3884-4EC3-BF24-440238BE5E87}" srcOrd="1" destOrd="0" parTransId="{2E837522-4BFB-4B3F-A226-CC9927C49FC0}" sibTransId="{FDED2674-84F9-4A3B-BFC6-9FC91618254A}"/>
    <dgm:cxn modelId="{7135A9EB-7FFE-4133-8247-9D021CA3174F}" type="presOf" srcId="{9F082652-3884-4EC3-BF24-440238BE5E87}" destId="{E99551C9-ED28-4D82-97A8-6507D3084C2B}" srcOrd="0" destOrd="0" presId="urn:microsoft.com/office/officeart/2008/layout/LinedList"/>
    <dgm:cxn modelId="{BEFFB5AE-3B70-499C-A2A7-CB8CBAE07ED4}" type="presParOf" srcId="{0AC0408A-F0C5-4B34-9A1D-36CB194F705E}" destId="{0AB1F2A8-9DBD-4469-89F4-50277B4BA8B0}" srcOrd="0" destOrd="0" presId="urn:microsoft.com/office/officeart/2008/layout/LinedList"/>
    <dgm:cxn modelId="{D9921FAF-55F4-492A-965C-0CE568BF1DEA}" type="presParOf" srcId="{0AC0408A-F0C5-4B34-9A1D-36CB194F705E}" destId="{530EF8E0-4DE7-4027-B350-46A8236ECFFB}" srcOrd="1" destOrd="0" presId="urn:microsoft.com/office/officeart/2008/layout/LinedList"/>
    <dgm:cxn modelId="{7556C41E-50CA-4AAE-BB44-012A62DA3362}" type="presParOf" srcId="{530EF8E0-4DE7-4027-B350-46A8236ECFFB}" destId="{A59FD4BC-92C6-4091-9B72-07546C2A7E87}" srcOrd="0" destOrd="0" presId="urn:microsoft.com/office/officeart/2008/layout/LinedList"/>
    <dgm:cxn modelId="{3F730775-47DA-4AFC-81E3-EEA3DD4742E7}" type="presParOf" srcId="{530EF8E0-4DE7-4027-B350-46A8236ECFFB}" destId="{C16DF132-DA51-4824-9974-2E6091BD5FAE}" srcOrd="1" destOrd="0" presId="urn:microsoft.com/office/officeart/2008/layout/LinedList"/>
    <dgm:cxn modelId="{CEA7A1DD-549B-4B75-8784-D593A2446925}" type="presParOf" srcId="{0AC0408A-F0C5-4B34-9A1D-36CB194F705E}" destId="{47227AB1-4C37-418A-8178-679586A15782}" srcOrd="2" destOrd="0" presId="urn:microsoft.com/office/officeart/2008/layout/LinedList"/>
    <dgm:cxn modelId="{C961634A-6D4A-46C4-8804-E736422FF0DA}" type="presParOf" srcId="{0AC0408A-F0C5-4B34-9A1D-36CB194F705E}" destId="{C3EDCB67-EB76-418A-B87A-119D46DA404F}" srcOrd="3" destOrd="0" presId="urn:microsoft.com/office/officeart/2008/layout/LinedList"/>
    <dgm:cxn modelId="{8016A088-9273-4365-8706-B28317E8F173}" type="presParOf" srcId="{C3EDCB67-EB76-418A-B87A-119D46DA404F}" destId="{E99551C9-ED28-4D82-97A8-6507D3084C2B}" srcOrd="0" destOrd="0" presId="urn:microsoft.com/office/officeart/2008/layout/LinedList"/>
    <dgm:cxn modelId="{F998220A-9B6F-4392-9847-CEEB858F96A4}" type="presParOf" srcId="{C3EDCB67-EB76-418A-B87A-119D46DA404F}" destId="{79D8CEFE-D48F-455A-9FB8-2E5F4D222F25}" srcOrd="1" destOrd="0" presId="urn:microsoft.com/office/officeart/2008/layout/LinedList"/>
    <dgm:cxn modelId="{B324B4FA-A2C3-4401-8E92-37D185282839}" type="presParOf" srcId="{0AC0408A-F0C5-4B34-9A1D-36CB194F705E}" destId="{25568DF9-CC15-4C37-95B4-745A7EA5F196}" srcOrd="4" destOrd="0" presId="urn:microsoft.com/office/officeart/2008/layout/LinedList"/>
    <dgm:cxn modelId="{384A2CAA-4F01-4AEF-9B9C-E54A1BCACBAD}" type="presParOf" srcId="{0AC0408A-F0C5-4B34-9A1D-36CB194F705E}" destId="{904A04A6-36EC-4777-B957-465B817A9CB2}" srcOrd="5" destOrd="0" presId="urn:microsoft.com/office/officeart/2008/layout/LinedList"/>
    <dgm:cxn modelId="{79FD27D3-F5FC-4290-B8FE-A5309F4FAE59}" type="presParOf" srcId="{904A04A6-36EC-4777-B957-465B817A9CB2}" destId="{F0E11588-4737-468C-87F0-0B1BCBC59BEC}" srcOrd="0" destOrd="0" presId="urn:microsoft.com/office/officeart/2008/layout/LinedList"/>
    <dgm:cxn modelId="{6457A170-AD31-4C24-BFD5-90E56567783B}" type="presParOf" srcId="{904A04A6-36EC-4777-B957-465B817A9CB2}" destId="{13AD62A7-B1EE-4095-91FD-8A3A3E7310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1F2A8-9DBD-4469-89F4-50277B4BA8B0}">
      <dsp:nvSpPr>
        <dsp:cNvPr id="0" name=""/>
        <dsp:cNvSpPr/>
      </dsp:nvSpPr>
      <dsp:spPr>
        <a:xfrm>
          <a:off x="0" y="183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D4BC-92C6-4091-9B72-07546C2A7E87}">
      <dsp:nvSpPr>
        <dsp:cNvPr id="0" name=""/>
        <dsp:cNvSpPr/>
      </dsp:nvSpPr>
      <dsp:spPr>
        <a:xfrm>
          <a:off x="0" y="1836"/>
          <a:ext cx="10058399" cy="125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>
              <a:solidFill>
                <a:schemeClr val="bg1"/>
              </a:solidFill>
              <a:latin typeface="Speak Pro"/>
            </a:rPr>
            <a:t>COLIN Charles </a:t>
          </a:r>
          <a:endParaRPr lang="en-US" sz="6000" kern="1200">
            <a:solidFill>
              <a:schemeClr val="bg1"/>
            </a:solidFill>
            <a:latin typeface="Speak Pro"/>
          </a:endParaRPr>
        </a:p>
      </dsp:txBody>
      <dsp:txXfrm>
        <a:off x="0" y="1836"/>
        <a:ext cx="10058399" cy="1252406"/>
      </dsp:txXfrm>
    </dsp:sp>
    <dsp:sp modelId="{47227AB1-4C37-418A-8178-679586A15782}">
      <dsp:nvSpPr>
        <dsp:cNvPr id="0" name=""/>
        <dsp:cNvSpPr/>
      </dsp:nvSpPr>
      <dsp:spPr>
        <a:xfrm>
          <a:off x="0" y="125424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551C9-ED28-4D82-97A8-6507D3084C2B}">
      <dsp:nvSpPr>
        <dsp:cNvPr id="0" name=""/>
        <dsp:cNvSpPr/>
      </dsp:nvSpPr>
      <dsp:spPr>
        <a:xfrm>
          <a:off x="0" y="1254242"/>
          <a:ext cx="10058399" cy="125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>
              <a:solidFill>
                <a:schemeClr val="bg1"/>
              </a:solidFill>
              <a:latin typeface="Speak Pro"/>
            </a:rPr>
            <a:t>BERENGUER William </a:t>
          </a:r>
          <a:endParaRPr lang="en-US" sz="6000" kern="1200">
            <a:solidFill>
              <a:schemeClr val="bg1"/>
            </a:solidFill>
            <a:latin typeface="Speak Pro"/>
          </a:endParaRPr>
        </a:p>
      </dsp:txBody>
      <dsp:txXfrm>
        <a:off x="0" y="1254242"/>
        <a:ext cx="10058399" cy="1252406"/>
      </dsp:txXfrm>
    </dsp:sp>
    <dsp:sp modelId="{25568DF9-CC15-4C37-95B4-745A7EA5F196}">
      <dsp:nvSpPr>
        <dsp:cNvPr id="0" name=""/>
        <dsp:cNvSpPr/>
      </dsp:nvSpPr>
      <dsp:spPr>
        <a:xfrm>
          <a:off x="0" y="250664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11588-4737-468C-87F0-0B1BCBC59BEC}">
      <dsp:nvSpPr>
        <dsp:cNvPr id="0" name=""/>
        <dsp:cNvSpPr/>
      </dsp:nvSpPr>
      <dsp:spPr>
        <a:xfrm>
          <a:off x="0" y="2506648"/>
          <a:ext cx="10058399" cy="125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>
              <a:solidFill>
                <a:schemeClr val="bg1"/>
              </a:solidFill>
              <a:latin typeface="Speak Pro"/>
            </a:rPr>
            <a:t>CHANE HIME Arnaud </a:t>
          </a:r>
          <a:endParaRPr lang="en-US" sz="6000" kern="1200">
            <a:solidFill>
              <a:schemeClr val="bg1"/>
            </a:solidFill>
            <a:latin typeface="Georgia Pro Cond Light" panose="020F0302020204030204"/>
          </a:endParaRPr>
        </a:p>
      </dsp:txBody>
      <dsp:txXfrm>
        <a:off x="0" y="2506648"/>
        <a:ext cx="10058399" cy="125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C77A4D9-601E-406A-9CFB-F1974C7D1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44DC0-2402-48B5-8CE7-DF9D10A1A8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5BFD-C840-480B-A0A1-29BA803F9AC6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5CF818-777B-4B16-802D-6DAC5E7FD7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7870A3-DB41-42A0-BD43-ED0E3562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1CB4-1625-42DD-A1DB-31AEE90E00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078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B97A0-DDAD-4FEE-8A2E-D97FBCC4F30C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428C-2D6C-42D6-BF37-EC556A8854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04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CF05-2588-4C8F-8499-7C6BC1DC9CD7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9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FBD-81E4-49ED-99E9-B489EFFA806E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D0D-24A3-495C-88C5-621C55EF5180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F8E3-C871-4A2E-AECF-02D4B507CD99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042-2BA1-432C-928A-D950092BDD66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212A-3232-40F3-B59B-71B005CB6E18}" type="datetime1">
              <a:rPr lang="en-US" smtClean="0"/>
              <a:t>9/23/2020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39B3-2C56-4E20-BF19-4A6737F13284}" type="datetime1">
              <a:rPr lang="en-US" smtClean="0"/>
              <a:t>9/23/2020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EE7D-A89D-4CC4-A9DD-3D00C09075B3}" type="datetime1">
              <a:rPr lang="en-US" smtClean="0"/>
              <a:t>9/23/2020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2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6679-B8A1-4770-B10F-0832AADCF45A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558D8407-C0F2-4081-8848-6113F81AD5C8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75554-1DF2-4505-AEE2-B7865A74ED6A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9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7A16139-BC74-47EE-84E1-BC87274A05FD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70" r:id="rId7"/>
    <p:sldLayoutId id="2147483771" r:id="rId8"/>
    <p:sldLayoutId id="2147483772" r:id="rId9"/>
    <p:sldLayoutId id="2147483773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7C49A0-3AFC-4535-BBA2-306C1C59D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fr-FR" sz="5400" err="1">
                <a:solidFill>
                  <a:srgbClr val="FFFFFF"/>
                </a:solidFill>
              </a:rPr>
              <a:t>Votechain</a:t>
            </a:r>
            <a:endParaRPr lang="fr-FR" sz="54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D2C383-619B-493F-94C5-E5C93770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rgbClr val="FFFFFF"/>
                </a:solidFill>
              </a:rPr>
              <a:t>Gestion de vote d’un référendum via la blockchain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>
            <a:extLst>
              <a:ext uri="{FF2B5EF4-FFF2-40B4-BE49-F238E27FC236}">
                <a16:creationId xmlns:a16="http://schemas.microsoft.com/office/drawing/2014/main" id="{86BC9D94-1874-438B-AF58-5D1FE8493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0" r="7287"/>
          <a:stretch/>
        </p:blipFill>
        <p:spPr>
          <a:xfrm>
            <a:off x="4635111" y="10"/>
            <a:ext cx="7556889" cy="68579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D6B8F73-361D-4F2E-8DDF-9DB23B0BE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23" y="0"/>
            <a:ext cx="2581878" cy="143955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486640-DFA5-4517-B7AC-DD1DB356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6977"/>
            <a:ext cx="3723512" cy="2073381"/>
          </a:xfrm>
        </p:spPr>
        <p:txBody>
          <a:bodyPr>
            <a:normAutofit/>
          </a:bodyPr>
          <a:lstStyle/>
          <a:p>
            <a:r>
              <a:rPr lang="fr-FR" sz="4600"/>
              <a:t>Smart contract :</a:t>
            </a:r>
            <a:br>
              <a:rPr lang="fr-FR" sz="4600"/>
            </a:br>
            <a:r>
              <a:rPr lang="fr-FR" sz="4600"/>
              <a:t>Choix du token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D73D4F-2D9B-4841-A11E-DA7DFF9A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934469" cy="396016"/>
          </a:xfrm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10/12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E8EC-004B-4682-8CEE-A4C31F95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dddddd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5E37B-9C22-48D1-B72B-5B642CD0BAA9}"/>
              </a:ext>
            </a:extLst>
          </p:cNvPr>
          <p:cNvSpPr txBox="1"/>
          <p:nvPr/>
        </p:nvSpPr>
        <p:spPr>
          <a:xfrm>
            <a:off x="6464644" y="1120346"/>
            <a:ext cx="3927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ERC20 vs ERC721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E07A95D-E346-4762-8868-B8FEE55C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643" y="2150528"/>
            <a:ext cx="4689388" cy="35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E0688-8715-4A0E-A1BF-F8862EC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Démonstration du code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8F427CC-475E-48E6-9D51-BD67365C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0499" y="3060701"/>
            <a:ext cx="2162891" cy="2058196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04234D-8369-46E1-A8F0-B263664E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1" y="6446838"/>
            <a:ext cx="929129" cy="365125"/>
          </a:xfrm>
        </p:spPr>
        <p:txBody>
          <a:bodyPr/>
          <a:lstStyle/>
          <a:p>
            <a:r>
              <a:rPr lang="en-US" sz="2000"/>
              <a:t>11/12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943B0-634E-4F43-AB9E-7C858B53ABFE}"/>
              </a:ext>
            </a:extLst>
          </p:cNvPr>
          <p:cNvSpPr txBox="1"/>
          <p:nvPr/>
        </p:nvSpPr>
        <p:spPr>
          <a:xfrm>
            <a:off x="480363" y="2410258"/>
            <a:ext cx="94345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https://remix.ethereum.org/#optimize=false&amp;evmVersion=null&amp;version=soljson-v0.6.7+commit.b8d736ae.js</a:t>
            </a:r>
          </a:p>
        </p:txBody>
      </p:sp>
    </p:spTree>
    <p:extLst>
      <p:ext uri="{BB962C8B-B14F-4D97-AF65-F5344CB8AC3E}">
        <p14:creationId xmlns:p14="http://schemas.microsoft.com/office/powerpoint/2010/main" val="193981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8956B63-9B08-4AA6-BE29-18CE6F11B64E}"/>
              </a:ext>
            </a:extLst>
          </p:cNvPr>
          <p:cNvSpPr txBox="1">
            <a:spLocks/>
          </p:cNvSpPr>
          <p:nvPr/>
        </p:nvSpPr>
        <p:spPr>
          <a:xfrm>
            <a:off x="1361440" y="2775803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>
                <a:solidFill>
                  <a:schemeClr val="bg1"/>
                </a:solidFill>
              </a:rPr>
              <a:t>Merci de votre attention.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DCD6C-35D6-43C2-A826-96BE9B2C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946884" cy="365125"/>
          </a:xfrm>
        </p:spPr>
        <p:txBody>
          <a:bodyPr/>
          <a:lstStyle/>
          <a:p>
            <a:r>
              <a:rPr lang="en-US" sz="2000"/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370957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E0688-8715-4A0E-A1BF-F8862EC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F0A1C-C88D-47AA-AE1A-05D325B7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Etat de l'art</a:t>
            </a:r>
          </a:p>
          <a:p>
            <a:r>
              <a:rPr lang="fr-FR" sz="2400">
                <a:solidFill>
                  <a:schemeClr val="bg1"/>
                </a:solidFill>
              </a:rPr>
              <a:t>Fonctionnalités</a:t>
            </a:r>
          </a:p>
          <a:p>
            <a:r>
              <a:rPr lang="fr-FR" sz="2400">
                <a:solidFill>
                  <a:schemeClr val="bg1"/>
                </a:solidFill>
              </a:rPr>
              <a:t>Avantages/Inconvénients</a:t>
            </a:r>
          </a:p>
          <a:p>
            <a:r>
              <a:rPr lang="fr-FR" sz="2400">
                <a:solidFill>
                  <a:schemeClr val="bg1"/>
                </a:solidFill>
              </a:rPr>
              <a:t>Diagramme d'activité</a:t>
            </a:r>
          </a:p>
          <a:p>
            <a:r>
              <a:rPr lang="fr-FR" sz="2400">
                <a:solidFill>
                  <a:schemeClr val="bg1"/>
                </a:solidFill>
              </a:rPr>
              <a:t>Architecture du code, smart </a:t>
            </a:r>
            <a:r>
              <a:rPr lang="fr-FR" sz="2400" err="1">
                <a:solidFill>
                  <a:schemeClr val="bg1"/>
                </a:solidFill>
              </a:rPr>
              <a:t>contract</a:t>
            </a:r>
            <a:endParaRPr lang="fr-FR" sz="2400">
              <a:solidFill>
                <a:schemeClr val="bg1"/>
              </a:solidFill>
            </a:endParaRPr>
          </a:p>
          <a:p>
            <a:r>
              <a:rPr lang="fr-FR" sz="2400">
                <a:solidFill>
                  <a:schemeClr val="bg1"/>
                </a:solidFill>
              </a:rPr>
              <a:t>L’équipe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66D3F-9810-4BFF-AE96-630E3C84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/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160202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E0688-8715-4A0E-A1BF-F8862EC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L’équipe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94E1E3-28BB-475F-BC5E-B3888CAB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902496" cy="365125"/>
          </a:xfrm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3/12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F80AC3C-8EDB-4BC1-880E-2331A0875C4D}"/>
              </a:ext>
            </a:extLst>
          </p:cNvPr>
          <p:cNvGraphicFramePr/>
          <p:nvPr/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98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04" y="-333122"/>
            <a:ext cx="3517567" cy="2093975"/>
          </a:xfrm>
        </p:spPr>
        <p:txBody>
          <a:bodyPr>
            <a:normAutofit/>
          </a:bodyPr>
          <a:lstStyle/>
          <a:p>
            <a:r>
              <a:rPr lang="fr-FR" sz="4600"/>
              <a:t>Etat de l’art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2B528C1-A8E8-459C-8226-C84E5D33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58" y="172719"/>
            <a:ext cx="7618882" cy="6468111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r>
              <a:rPr lang="fr-FR" sz="3600" b="1">
                <a:solidFill>
                  <a:schemeClr val="bg1"/>
                </a:solidFill>
              </a:rPr>
              <a:t>Le suffrage universel direct en France :</a:t>
            </a:r>
          </a:p>
          <a:p>
            <a:r>
              <a:rPr lang="fr-FR" sz="2400">
                <a:solidFill>
                  <a:schemeClr val="bg1"/>
                </a:solidFill>
              </a:rPr>
              <a:t>Origine :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 Vème siècle av JC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 40000 électeurs</a:t>
            </a:r>
          </a:p>
          <a:p>
            <a:endParaRPr lang="fr-FR" sz="2400">
              <a:solidFill>
                <a:schemeClr val="bg1"/>
              </a:solidFill>
            </a:endParaRPr>
          </a:p>
          <a:p>
            <a:r>
              <a:rPr lang="fr-FR" sz="2400">
                <a:solidFill>
                  <a:schemeClr val="bg1"/>
                </a:solidFill>
              </a:rPr>
              <a:t>Aujourd’hui :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46 Millions d’électeurs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Coût moyen : 230 Millions d’euros</a:t>
            </a:r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70000 bureaux de votes</a:t>
            </a:r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Seulement 2000 magistrats</a:t>
            </a:r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=&gt; Opacité, manque de confiance : Le président est élu avec moins de 25% des électeurs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075" y="5097147"/>
            <a:ext cx="3517567" cy="3064505"/>
          </a:xfrm>
        </p:spPr>
        <p:txBody>
          <a:bodyPr/>
          <a:lstStyle/>
          <a:p>
            <a:r>
              <a:rPr lang="fr-FR" i="1"/>
              <a:t>Ceux qui votent ne décident de rien. Ceux qui les comptent décident de tout.</a:t>
            </a:r>
          </a:p>
          <a:p>
            <a:pPr algn="r"/>
            <a:r>
              <a:rPr lang="fr-FR" i="1"/>
              <a:t>Joseph Staline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87F16E-E4A3-4DB9-9386-EC018D6D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4/12</a:t>
            </a:r>
          </a:p>
        </p:txBody>
      </p:sp>
      <p:pic>
        <p:nvPicPr>
          <p:cNvPr id="1028" name="Picture 4" descr="La République romaine - Au fil de LauweAu fil de Lauwe">
            <a:extLst>
              <a:ext uri="{FF2B5EF4-FFF2-40B4-BE49-F238E27FC236}">
                <a16:creationId xmlns:a16="http://schemas.microsoft.com/office/drawing/2014/main" id="{7DB37232-523F-CB48-B0B8-C526177A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3" y="1390525"/>
            <a:ext cx="2820778" cy="148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tionCensure3">
            <a:extLst>
              <a:ext uri="{FF2B5EF4-FFF2-40B4-BE49-F238E27FC236}">
                <a16:creationId xmlns:a16="http://schemas.microsoft.com/office/drawing/2014/main" id="{6E28D492-2A9E-9F41-8883-DF1791F1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3" y="3571926"/>
            <a:ext cx="3014980" cy="185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5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7813"/>
            <a:ext cx="3646683" cy="2093975"/>
          </a:xfrm>
        </p:spPr>
        <p:txBody>
          <a:bodyPr>
            <a:normAutofit/>
          </a:bodyPr>
          <a:lstStyle/>
          <a:p>
            <a:r>
              <a:rPr lang="fr-FR" sz="4600"/>
              <a:t>La </a:t>
            </a:r>
            <a:r>
              <a:rPr lang="fr-FR" sz="4600" err="1"/>
              <a:t>votechain</a:t>
            </a:r>
            <a:r>
              <a:rPr lang="fr-FR" sz="4600"/>
              <a:t> révolutionne le vote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2B528C1-A8E8-459C-8226-C84E5D33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081" y="139217"/>
            <a:ext cx="6916884" cy="5294757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sz="2400">
                <a:solidFill>
                  <a:schemeClr val="bg1"/>
                </a:solidFill>
              </a:rPr>
              <a:t>Règles du vote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solidFill>
                  <a:schemeClr val="bg1"/>
                </a:solidFill>
              </a:rPr>
              <a:t>-Anonyme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solidFill>
                  <a:schemeClr val="bg1"/>
                </a:solidFill>
              </a:rPr>
              <a:t>-Gratuit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solidFill>
                  <a:schemeClr val="bg1"/>
                </a:solidFill>
              </a:rPr>
              <a:t>-Une voix par électeur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solidFill>
                  <a:schemeClr val="bg1"/>
                </a:solidFill>
              </a:rPr>
              <a:t>-Limité dans le temps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solidFill>
                  <a:schemeClr val="bg1"/>
                </a:solidFill>
              </a:rPr>
              <a:t>-(Résultats doivent rester secrets jusqu’à la fin du scrutin)</a:t>
            </a:r>
          </a:p>
          <a:p>
            <a:pPr marL="0" indent="0">
              <a:lnSpc>
                <a:spcPct val="100000"/>
              </a:lnSpc>
              <a:buNone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350" y="3043051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/>
              <a:t>Présentation du dispositif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9CE6F05-F00D-44BB-ABDA-D720E55A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5/12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C56BF0D-7C39-EB49-901F-B5925F74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81" y="3856769"/>
            <a:ext cx="4539649" cy="28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9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600"/>
              <a:t>Avantages et Inconvénients</a:t>
            </a: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6803E9D6-2F5E-E64A-98F7-56CE26D2D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864323"/>
              </p:ext>
            </p:extLst>
          </p:nvPr>
        </p:nvGraphicFramePr>
        <p:xfrm>
          <a:off x="5057818" y="1832233"/>
          <a:ext cx="6700032" cy="2701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0016">
                  <a:extLst>
                    <a:ext uri="{9D8B030D-6E8A-4147-A177-3AD203B41FA5}">
                      <a16:colId xmlns:a16="http://schemas.microsoft.com/office/drawing/2014/main" val="3961004013"/>
                    </a:ext>
                  </a:extLst>
                </a:gridCol>
                <a:gridCol w="3350016">
                  <a:extLst>
                    <a:ext uri="{9D8B030D-6E8A-4147-A177-3AD203B41FA5}">
                      <a16:colId xmlns:a16="http://schemas.microsoft.com/office/drawing/2014/main" val="88425649"/>
                    </a:ext>
                  </a:extLst>
                </a:gridCol>
              </a:tblGrid>
              <a:tr h="530704">
                <a:tc>
                  <a:txBody>
                    <a:bodyPr/>
                    <a:lstStyle/>
                    <a:p>
                      <a:pPr algn="ctr"/>
                      <a:r>
                        <a:rPr lang="fr-FR" sz="320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/>
                        <a:t>Inconvénients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2073"/>
                  </a:ext>
                </a:extLst>
              </a:tr>
              <a:tr h="530704">
                <a:tc>
                  <a:txBody>
                    <a:bodyPr/>
                    <a:lstStyle/>
                    <a:p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Coût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Facteur Humain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54204"/>
                  </a:ext>
                </a:extLst>
              </a:tr>
              <a:tr h="530704">
                <a:tc>
                  <a:txBody>
                    <a:bodyPr/>
                    <a:lstStyle/>
                    <a:p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Transparence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/>
                    </a:p>
                  </a:txBody>
                  <a:tcP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7142"/>
                  </a:ext>
                </a:extLst>
              </a:tr>
              <a:tr h="530704">
                <a:tc>
                  <a:txBody>
                    <a:bodyPr/>
                    <a:lstStyle/>
                    <a:p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Sécurité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/>
                    </a:p>
                  </a:txBody>
                  <a:tcP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23312"/>
                  </a:ext>
                </a:extLst>
              </a:tr>
              <a:tr h="530704">
                <a:tc>
                  <a:txBody>
                    <a:bodyPr/>
                    <a:lstStyle/>
                    <a:p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Environnemental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/>
                    </a:p>
                  </a:txBody>
                  <a:tcP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980288"/>
                  </a:ext>
                </a:extLst>
              </a:tr>
            </a:tbl>
          </a:graphicData>
        </a:graphic>
      </p:graphicFrame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984D8AB-F8BA-40E2-890B-911158A4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122287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600"/>
              <a:t>Diagramme d'activité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86C19AF-93ED-4CC7-8B50-9B0ACED3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7/12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79359D-B3D2-426D-8475-55D279AB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81" y="404814"/>
            <a:ext cx="6850856" cy="1609724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E96960B-994B-4AB6-9EDB-9C939589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73" y="2190751"/>
            <a:ext cx="6780544" cy="2328861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EFB62E9B-739C-4F37-9577-55D4E776D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309" y="4702969"/>
            <a:ext cx="6772274" cy="16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2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6977"/>
            <a:ext cx="3795594" cy="2073381"/>
          </a:xfrm>
        </p:spPr>
        <p:txBody>
          <a:bodyPr>
            <a:normAutofit/>
          </a:bodyPr>
          <a:lstStyle/>
          <a:p>
            <a:r>
              <a:rPr lang="fr-FR" sz="4600">
                <a:ea typeface="+mj-lt"/>
                <a:cs typeface="+mj-lt"/>
              </a:rPr>
              <a:t>Smart contract :</a:t>
            </a:r>
            <a:br>
              <a:rPr lang="fr-FR" sz="4600"/>
            </a:br>
            <a:r>
              <a:rPr lang="fr-FR" sz="4600"/>
              <a:t>Architecture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2B528C1-A8E8-459C-8226-C84E5D33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/>
              <a:t>CC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86C19AF-93ED-4CC7-8B50-9B0ACED3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8/12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0DCDC-8AF0-42E7-9BCF-41AC115FBE53}"/>
              </a:ext>
            </a:extLst>
          </p:cNvPr>
          <p:cNvSpPr txBox="1"/>
          <p:nvPr/>
        </p:nvSpPr>
        <p:spPr>
          <a:xfrm>
            <a:off x="5064211" y="1614615"/>
            <a:ext cx="696509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Composé de 2 contrats intelligents :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Contrat Ballot</a:t>
            </a:r>
          </a:p>
          <a:p>
            <a:pPr marL="571500" indent="-571500">
              <a:buFont typeface="Arial"/>
              <a:buChar char="•"/>
            </a:pP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Contrat Token</a:t>
            </a:r>
          </a:p>
          <a:p>
            <a:pPr marL="571500" indent="-571500">
              <a:buFont typeface="Arial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Import de contrats intelligents Open Zeppelin</a:t>
            </a:r>
          </a:p>
        </p:txBody>
      </p:sp>
    </p:spTree>
    <p:extLst>
      <p:ext uri="{BB962C8B-B14F-4D97-AF65-F5344CB8AC3E}">
        <p14:creationId xmlns:p14="http://schemas.microsoft.com/office/powerpoint/2010/main" val="409685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6977"/>
            <a:ext cx="3702918" cy="2073381"/>
          </a:xfrm>
        </p:spPr>
        <p:txBody>
          <a:bodyPr>
            <a:normAutofit/>
          </a:bodyPr>
          <a:lstStyle/>
          <a:p>
            <a:r>
              <a:rPr lang="fr-FR" sz="4600">
                <a:ea typeface="+mj-lt"/>
                <a:cs typeface="+mj-lt"/>
              </a:rPr>
              <a:t>Smart contract :</a:t>
            </a:r>
            <a:br>
              <a:rPr lang="fr-FR" sz="4600"/>
            </a:br>
            <a:r>
              <a:rPr lang="fr-FR" sz="4600"/>
              <a:t>Fonctions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7C43A5B-FA1C-4AEE-96E9-4DD41078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9/12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E354F-FCE9-48E3-9EE3-1357034CCFB3}"/>
              </a:ext>
            </a:extLst>
          </p:cNvPr>
          <p:cNvSpPr txBox="1"/>
          <p:nvPr/>
        </p:nvSpPr>
        <p:spPr>
          <a:xfrm>
            <a:off x="4702777" y="126863"/>
            <a:ext cx="4256901" cy="3171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Fonctions utilisées dans le code 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ballotCreation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signInToBallot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ballotInProgress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vote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check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Listen Up! An Overview of Event Handling in Javascript | by Brad Newman |  Medium">
            <a:extLst>
              <a:ext uri="{FF2B5EF4-FFF2-40B4-BE49-F238E27FC236}">
                <a16:creationId xmlns:a16="http://schemas.microsoft.com/office/drawing/2014/main" id="{71765668-951A-8B40-8C82-102EC7E3F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39365"/>
          <a:stretch/>
        </p:blipFill>
        <p:spPr bwMode="auto">
          <a:xfrm>
            <a:off x="8904157" y="4967782"/>
            <a:ext cx="3181908" cy="14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8F60F6-D9DB-4B83-9ECD-8AD24EF41460}"/>
              </a:ext>
            </a:extLst>
          </p:cNvPr>
          <p:cNvSpPr txBox="1"/>
          <p:nvPr/>
        </p:nvSpPr>
        <p:spPr>
          <a:xfrm>
            <a:off x="4702777" y="3504376"/>
            <a:ext cx="485437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Fonctions non utilisées dans le code :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delegate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Time limitation</a:t>
            </a: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91E11-30D7-AC48-AFFC-2035FB6C7D72}"/>
              </a:ext>
            </a:extLst>
          </p:cNvPr>
          <p:cNvSpPr/>
          <p:nvPr/>
        </p:nvSpPr>
        <p:spPr>
          <a:xfrm>
            <a:off x="9024079" y="5028479"/>
            <a:ext cx="1678899" cy="102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Fin du temps de vote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9132E725-9BB6-4203-9434-605DAD1B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057" y="3432896"/>
            <a:ext cx="1801091" cy="14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32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RetrospectVTI</vt:lpstr>
      <vt:lpstr>Votechain</vt:lpstr>
      <vt:lpstr>Sommaire </vt:lpstr>
      <vt:lpstr>L’équipe</vt:lpstr>
      <vt:lpstr>Etat de l’art</vt:lpstr>
      <vt:lpstr>La votechain révolutionne le vote</vt:lpstr>
      <vt:lpstr>Avantages et Inconvénients</vt:lpstr>
      <vt:lpstr>Diagramme d'activité</vt:lpstr>
      <vt:lpstr>Smart contract : Architecture </vt:lpstr>
      <vt:lpstr>Smart contract : Fonctions </vt:lpstr>
      <vt:lpstr>Smart contract : Choix du token</vt:lpstr>
      <vt:lpstr>Démonstration du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Votechain</dc:title>
  <dc:creator>Arnaud Chane</dc:creator>
  <cp:revision>2</cp:revision>
  <dcterms:created xsi:type="dcterms:W3CDTF">2020-09-14T08:54:48Z</dcterms:created>
  <dcterms:modified xsi:type="dcterms:W3CDTF">2020-09-24T06:39:18Z</dcterms:modified>
</cp:coreProperties>
</file>