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2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0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0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1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DB6BD-7924-420F-B120-169E48222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186E9-DC86-4FCD-B414-CEF2C3BC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Week 2 –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0B211-CE92-4E81-B88C-094036BA7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3254206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CO456 Web Development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6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D7DB-2F1A-49B5-AB9A-B64CD2C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E44C-D3DF-4C9A-A4C7-FEB337E8BEFE}"/>
              </a:ext>
            </a:extLst>
          </p:cNvPr>
          <p:cNvSpPr txBox="1"/>
          <p:nvPr/>
        </p:nvSpPr>
        <p:spPr>
          <a:xfrm>
            <a:off x="1127464" y="1793289"/>
            <a:ext cx="820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W3Schools (no date) </a:t>
            </a:r>
            <a:r>
              <a:rPr lang="en-GB" i="1" dirty="0"/>
              <a:t>HTML Tutorial. </a:t>
            </a:r>
            <a:r>
              <a:rPr lang="en-GB" dirty="0"/>
              <a:t>Available at: </a:t>
            </a:r>
            <a:r>
              <a:rPr lang="en-GB" dirty="0">
                <a:hlinkClick r:id="rId2"/>
              </a:rPr>
              <a:t>https://www.w3schools.com/html/</a:t>
            </a:r>
            <a:r>
              <a:rPr lang="en-GB" dirty="0"/>
              <a:t> 					             (Last Accessed: 05/10/2020)</a:t>
            </a:r>
          </a:p>
        </p:txBody>
      </p:sp>
    </p:spTree>
    <p:extLst>
      <p:ext uri="{BB962C8B-B14F-4D97-AF65-F5344CB8AC3E}">
        <p14:creationId xmlns:p14="http://schemas.microsoft.com/office/powerpoint/2010/main" val="17544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5F98-1A64-4A22-A812-F1C70749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Kahoot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D1AE-0E91-48B5-8CF2-96130DCD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Please head to kahoot.it within a web browser on your Computer or Mobile. </a:t>
            </a:r>
          </a:p>
        </p:txBody>
      </p:sp>
    </p:spTree>
    <p:extLst>
      <p:ext uri="{BB962C8B-B14F-4D97-AF65-F5344CB8AC3E}">
        <p14:creationId xmlns:p14="http://schemas.microsoft.com/office/powerpoint/2010/main" val="269674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057-6463-4A97-B5FD-729DEA87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you should now be aware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F0D4-E508-40D4-BA6F-01AD15D5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b="1" dirty="0"/>
              <a:t>HTML </a:t>
            </a:r>
          </a:p>
          <a:p>
            <a:pPr marL="0" indent="0">
              <a:buNone/>
            </a:pPr>
            <a:r>
              <a:rPr lang="en-GB" sz="3600" b="1" i="1" dirty="0"/>
              <a:t>Use of forms, tables and tags for adding content. </a:t>
            </a:r>
            <a:endParaRPr lang="en-GB" sz="3200" b="1" i="1" dirty="0"/>
          </a:p>
          <a:p>
            <a:r>
              <a:rPr lang="en-GB" sz="3600" b="1" dirty="0"/>
              <a:t>CSS</a:t>
            </a:r>
          </a:p>
          <a:p>
            <a:pPr marL="0" indent="0">
              <a:buNone/>
            </a:pPr>
            <a:r>
              <a:rPr lang="en-GB" sz="3600" b="1" i="1" dirty="0"/>
              <a:t>Inline Styling, and &lt;style&gt; tags.</a:t>
            </a:r>
            <a:endParaRPr lang="en-GB" sz="3200" b="1" i="1" dirty="0"/>
          </a:p>
        </p:txBody>
      </p:sp>
    </p:spTree>
    <p:extLst>
      <p:ext uri="{BB962C8B-B14F-4D97-AF65-F5344CB8AC3E}">
        <p14:creationId xmlns:p14="http://schemas.microsoft.com/office/powerpoint/2010/main" val="96113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22F8-F932-483A-8729-094BD9E8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1AA8-EA25-4F39-92D6-C8E21933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dirty="0"/>
              <a:t>Based on your Week 1 task, your aim is to create a Knowledge-base website, which includes the following HTML features:</a:t>
            </a:r>
          </a:p>
          <a:p>
            <a:pPr eaLnBrk="1" hangingPunct="1"/>
            <a:r>
              <a:rPr lang="en-GB" sz="2400" dirty="0"/>
              <a:t>Text controls</a:t>
            </a:r>
          </a:p>
          <a:p>
            <a:pPr eaLnBrk="1" hangingPunct="1"/>
            <a:r>
              <a:rPr lang="en-GB" sz="2400" dirty="0"/>
              <a:t>Hyperlinks</a:t>
            </a:r>
          </a:p>
          <a:p>
            <a:pPr eaLnBrk="1" hangingPunct="1"/>
            <a:r>
              <a:rPr lang="en-GB" sz="2400" dirty="0"/>
              <a:t>Lists</a:t>
            </a:r>
          </a:p>
          <a:p>
            <a:pPr eaLnBrk="1" hangingPunct="1"/>
            <a:r>
              <a:rPr lang="en-GB" sz="2400" dirty="0"/>
              <a:t>Tables</a:t>
            </a:r>
          </a:p>
          <a:p>
            <a:pPr eaLnBrk="1" hangingPunct="1"/>
            <a:r>
              <a:rPr lang="en-GB" sz="2400" dirty="0"/>
              <a:t>Images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041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D7DB-2F1A-49B5-AB9A-B64CD2C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of a recap – Text Controls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520E18-98AE-4047-BD6A-DCB51818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69" y="3010694"/>
            <a:ext cx="67246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D7DB-2F1A-49B5-AB9A-B64CD2C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of a recap – Hyperlinks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1D2E0E-5100-4EE3-86C8-3E57A6ED7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706" y="2338352"/>
            <a:ext cx="6772422" cy="554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08EC-3E75-42FB-A8C9-73DBF78AE194}"/>
              </a:ext>
            </a:extLst>
          </p:cNvPr>
          <p:cNvSpPr txBox="1"/>
          <p:nvPr/>
        </p:nvSpPr>
        <p:spPr>
          <a:xfrm>
            <a:off x="3057525" y="3177659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also embed images within an anchor tag….</a:t>
            </a:r>
          </a:p>
        </p:txBody>
      </p:sp>
    </p:spTree>
    <p:extLst>
      <p:ext uri="{BB962C8B-B14F-4D97-AF65-F5344CB8AC3E}">
        <p14:creationId xmlns:p14="http://schemas.microsoft.com/office/powerpoint/2010/main" val="20462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D7DB-2F1A-49B5-AB9A-B64CD2C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of a recap – Lists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349EA1-B3C4-4413-AD98-2611310C2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542" y="1648111"/>
            <a:ext cx="3318915" cy="43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D7DB-2F1A-49B5-AB9A-B64CD2C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of a recap –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9C53F-B4EE-48D7-8A2A-2593583F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607611"/>
            <a:ext cx="34385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2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D7DB-2F1A-49B5-AB9A-B64CD2C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of a recap –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D6229-94DD-4007-BA33-8429CD58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676525"/>
            <a:ext cx="6539077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26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Week 2 – Workshop</vt:lpstr>
      <vt:lpstr>Kahoot Quiz</vt:lpstr>
      <vt:lpstr>Technologies you should now be aware of…</vt:lpstr>
      <vt:lpstr>Your Task</vt:lpstr>
      <vt:lpstr>Bit of a recap – Text Controls</vt:lpstr>
      <vt:lpstr>Bit of a recap – Hyperlinks</vt:lpstr>
      <vt:lpstr>Bit of a recap – Lists</vt:lpstr>
      <vt:lpstr>Bit of a recap – Table</vt:lpstr>
      <vt:lpstr>Bit of a recap – Images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Workshop</dc:title>
  <dc:creator>Matt</dc:creator>
  <cp:lastModifiedBy>Muntasir Al-Asfoor</cp:lastModifiedBy>
  <cp:revision>4</cp:revision>
  <dcterms:created xsi:type="dcterms:W3CDTF">2020-10-05T15:12:19Z</dcterms:created>
  <dcterms:modified xsi:type="dcterms:W3CDTF">2022-10-03T21:25:22Z</dcterms:modified>
</cp:coreProperties>
</file>