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C38"/>
    <a:srgbClr val="050A2D"/>
    <a:srgbClr val="09124F"/>
    <a:srgbClr val="F5F5F5"/>
    <a:srgbClr val="FBFBFB"/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B862E-5A54-4D4C-B3B3-842A0E2E1DA3}" v="5" dt="2023-08-17T14:25:4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rito de Sousa" userId="1602bf6d-96ac-4555-928e-6d9740b3e157" providerId="ADAL" clId="{4C9B862E-5A54-4D4C-B3B3-842A0E2E1DA3}"/>
    <pc:docChg chg="undo custSel addSld delSld modSld">
      <pc:chgData name="Gabriel Brito de Sousa" userId="1602bf6d-96ac-4555-928e-6d9740b3e157" providerId="ADAL" clId="{4C9B862E-5A54-4D4C-B3B3-842A0E2E1DA3}" dt="2023-09-27T20:57:25.976" v="88" actId="47"/>
      <pc:docMkLst>
        <pc:docMk/>
      </pc:docMkLst>
      <pc:sldChg chg="addSp delSp modSp mod">
        <pc:chgData name="Gabriel Brito de Sousa" userId="1602bf6d-96ac-4555-928e-6d9740b3e157" providerId="ADAL" clId="{4C9B862E-5A54-4D4C-B3B3-842A0E2E1DA3}" dt="2023-08-16T19:01:47.245" v="25" actId="14100"/>
        <pc:sldMkLst>
          <pc:docMk/>
          <pc:sldMk cId="4023532943" sldId="287"/>
        </pc:sldMkLst>
        <pc:spChg chg="mod">
          <ac:chgData name="Gabriel Brito de Sousa" userId="1602bf6d-96ac-4555-928e-6d9740b3e157" providerId="ADAL" clId="{4C9B862E-5A54-4D4C-B3B3-842A0E2E1DA3}" dt="2023-08-16T19:01:47.245" v="25" actId="14100"/>
          <ac:spMkLst>
            <pc:docMk/>
            <pc:sldMk cId="4023532943" sldId="287"/>
            <ac:spMk id="4" creationId="{FA5C1A16-C3EC-4FF1-AF20-3819E1CE4E09}"/>
          </ac:spMkLst>
        </pc:spChg>
        <pc:spChg chg="mod">
          <ac:chgData name="Gabriel Brito de Sousa" userId="1602bf6d-96ac-4555-928e-6d9740b3e157" providerId="ADAL" clId="{4C9B862E-5A54-4D4C-B3B3-842A0E2E1DA3}" dt="2023-08-16T19:01:44.402" v="22" actId="1076"/>
          <ac:spMkLst>
            <pc:docMk/>
            <pc:sldMk cId="4023532943" sldId="287"/>
            <ac:spMk id="16" creationId="{71FB8C95-9F50-4F7C-9F5E-5212DE830EBD}"/>
          </ac:spMkLst>
        </pc:spChg>
        <pc:picChg chg="del">
          <ac:chgData name="Gabriel Brito de Sousa" userId="1602bf6d-96ac-4555-928e-6d9740b3e157" providerId="ADAL" clId="{4C9B862E-5A54-4D4C-B3B3-842A0E2E1DA3}" dt="2023-08-02T20:50:19.206" v="15" actId="478"/>
          <ac:picMkLst>
            <pc:docMk/>
            <pc:sldMk cId="4023532943" sldId="287"/>
            <ac:picMk id="3" creationId="{82FFCF11-F726-46E6-A7FD-1FB9E4689ED6}"/>
          </ac:picMkLst>
        </pc:picChg>
        <pc:picChg chg="mod">
          <ac:chgData name="Gabriel Brito de Sousa" userId="1602bf6d-96ac-4555-928e-6d9740b3e157" providerId="ADAL" clId="{4C9B862E-5A54-4D4C-B3B3-842A0E2E1DA3}" dt="2023-08-16T19:01:43.967" v="21" actId="1076"/>
          <ac:picMkLst>
            <pc:docMk/>
            <pc:sldMk cId="4023532943" sldId="287"/>
            <ac:picMk id="5" creationId="{90920409-C895-2CB0-32CA-E963B867DA25}"/>
          </ac:picMkLst>
        </pc:picChg>
        <pc:picChg chg="add del mod">
          <ac:chgData name="Gabriel Brito de Sousa" userId="1602bf6d-96ac-4555-928e-6d9740b3e157" providerId="ADAL" clId="{4C9B862E-5A54-4D4C-B3B3-842A0E2E1DA3}" dt="2023-07-20T11:36:29.952" v="11" actId="478"/>
          <ac:picMkLst>
            <pc:docMk/>
            <pc:sldMk cId="4023532943" sldId="287"/>
            <ac:picMk id="6" creationId="{3728BD44-244D-1E95-04D6-1303841C1279}"/>
          </ac:picMkLst>
        </pc:picChg>
        <pc:picChg chg="del">
          <ac:chgData name="Gabriel Brito de Sousa" userId="1602bf6d-96ac-4555-928e-6d9740b3e157" providerId="ADAL" clId="{4C9B862E-5A54-4D4C-B3B3-842A0E2E1DA3}" dt="2023-08-02T20:49:12.944" v="12" actId="478"/>
          <ac:picMkLst>
            <pc:docMk/>
            <pc:sldMk cId="4023532943" sldId="287"/>
            <ac:picMk id="22" creationId="{5AD5A359-B6E1-4240-AC04-B1FE6C44FC9D}"/>
          </ac:picMkLst>
        </pc:picChg>
        <pc:picChg chg="del">
          <ac:chgData name="Gabriel Brito de Sousa" userId="1602bf6d-96ac-4555-928e-6d9740b3e157" providerId="ADAL" clId="{4C9B862E-5A54-4D4C-B3B3-842A0E2E1DA3}" dt="2023-08-02T20:50:16.872" v="13" actId="478"/>
          <ac:picMkLst>
            <pc:docMk/>
            <pc:sldMk cId="4023532943" sldId="287"/>
            <ac:picMk id="25" creationId="{86A379F9-F947-4370-80F3-D803E961D2E3}"/>
          </ac:picMkLst>
        </pc:picChg>
        <pc:picChg chg="del mod">
          <ac:chgData name="Gabriel Brito de Sousa" userId="1602bf6d-96ac-4555-928e-6d9740b3e157" providerId="ADAL" clId="{4C9B862E-5A54-4D4C-B3B3-842A0E2E1DA3}" dt="2023-08-02T20:50:17.693" v="14" actId="478"/>
          <ac:picMkLst>
            <pc:docMk/>
            <pc:sldMk cId="4023532943" sldId="287"/>
            <ac:picMk id="27" creationId="{E2296F17-8CF0-4146-95AC-C4860E5F3143}"/>
          </ac:picMkLst>
        </pc:picChg>
      </pc:sldChg>
      <pc:sldChg chg="addSp delSp modSp add del mod">
        <pc:chgData name="Gabriel Brito de Sousa" userId="1602bf6d-96ac-4555-928e-6d9740b3e157" providerId="ADAL" clId="{4C9B862E-5A54-4D4C-B3B3-842A0E2E1DA3}" dt="2023-09-27T20:57:25.976" v="88" actId="47"/>
        <pc:sldMkLst>
          <pc:docMk/>
          <pc:sldMk cId="3336397232" sldId="288"/>
        </pc:sldMkLst>
        <pc:spChg chg="add mod">
          <ac:chgData name="Gabriel Brito de Sousa" userId="1602bf6d-96ac-4555-928e-6d9740b3e157" providerId="ADAL" clId="{4C9B862E-5A54-4D4C-B3B3-842A0E2E1DA3}" dt="2023-08-17T14:40:24.382" v="87" actId="1076"/>
          <ac:spMkLst>
            <pc:docMk/>
            <pc:sldMk cId="3336397232" sldId="288"/>
            <ac:spMk id="2" creationId="{6D4392CB-40C8-4D04-0369-BB7CCF459851}"/>
          </ac:spMkLst>
        </pc:spChg>
        <pc:spChg chg="add del mod">
          <ac:chgData name="Gabriel Brito de Sousa" userId="1602bf6d-96ac-4555-928e-6d9740b3e157" providerId="ADAL" clId="{4C9B862E-5A54-4D4C-B3B3-842A0E2E1DA3}" dt="2023-08-17T14:25:58.922" v="73" actId="478"/>
          <ac:spMkLst>
            <pc:docMk/>
            <pc:sldMk cId="3336397232" sldId="288"/>
            <ac:spMk id="3" creationId="{43DD2B94-32C5-581D-9B1C-89AE816EDA3C}"/>
          </ac:spMkLst>
        </pc:spChg>
        <pc:spChg chg="del mod">
          <ac:chgData name="Gabriel Brito de Sousa" userId="1602bf6d-96ac-4555-928e-6d9740b3e157" providerId="ADAL" clId="{4C9B862E-5A54-4D4C-B3B3-842A0E2E1DA3}" dt="2023-08-17T14:40:17.907" v="85" actId="478"/>
          <ac:spMkLst>
            <pc:docMk/>
            <pc:sldMk cId="3336397232" sldId="288"/>
            <ac:spMk id="9" creationId="{E6161532-4990-4483-95AB-702C6917662A}"/>
          </ac:spMkLst>
        </pc:spChg>
        <pc:spChg chg="del mod">
          <ac:chgData name="Gabriel Brito de Sousa" userId="1602bf6d-96ac-4555-928e-6d9740b3e157" providerId="ADAL" clId="{4C9B862E-5A54-4D4C-B3B3-842A0E2E1DA3}" dt="2023-08-17T14:40:18.518" v="86" actId="478"/>
          <ac:spMkLst>
            <pc:docMk/>
            <pc:sldMk cId="3336397232" sldId="288"/>
            <ac:spMk id="14" creationId="{3D0B93CE-9B7A-4CE1-9E57-A3D842E0B3E5}"/>
          </ac:spMkLst>
        </pc:spChg>
        <pc:spChg chg="mod">
          <ac:chgData name="Gabriel Brito de Sousa" userId="1602bf6d-96ac-4555-928e-6d9740b3e157" providerId="ADAL" clId="{4C9B862E-5A54-4D4C-B3B3-842A0E2E1DA3}" dt="2023-08-17T14:26:08.463" v="75" actId="1076"/>
          <ac:spMkLst>
            <pc:docMk/>
            <pc:sldMk cId="3336397232" sldId="288"/>
            <ac:spMk id="15" creationId="{B7EF1AAF-21DB-474B-B0D7-2F13EF009B88}"/>
          </ac:spMkLst>
        </pc:spChg>
        <pc:spChg chg="mod">
          <ac:chgData name="Gabriel Brito de Sousa" userId="1602bf6d-96ac-4555-928e-6d9740b3e157" providerId="ADAL" clId="{4C9B862E-5A54-4D4C-B3B3-842A0E2E1DA3}" dt="2023-08-17T14:39:59.320" v="79" actId="14100"/>
          <ac:spMkLst>
            <pc:docMk/>
            <pc:sldMk cId="3336397232" sldId="288"/>
            <ac:spMk id="16" creationId="{71FB8C95-9F50-4F7C-9F5E-5212DE830EBD}"/>
          </ac:spMkLst>
        </pc:spChg>
        <pc:spChg chg="mod">
          <ac:chgData name="Gabriel Brito de Sousa" userId="1602bf6d-96ac-4555-928e-6d9740b3e157" providerId="ADAL" clId="{4C9B862E-5A54-4D4C-B3B3-842A0E2E1DA3}" dt="2023-08-17T14:40:01.999" v="80" actId="14100"/>
          <ac:spMkLst>
            <pc:docMk/>
            <pc:sldMk cId="3336397232" sldId="288"/>
            <ac:spMk id="17" creationId="{660C4696-FEA6-40D2-A141-C5DA0908E1A4}"/>
          </ac:spMkLst>
        </pc:spChg>
        <pc:spChg chg="del">
          <ac:chgData name="Gabriel Brito de Sousa" userId="1602bf6d-96ac-4555-928e-6d9740b3e157" providerId="ADAL" clId="{4C9B862E-5A54-4D4C-B3B3-842A0E2E1DA3}" dt="2023-08-17T14:24:33.532" v="30" actId="478"/>
          <ac:spMkLst>
            <pc:docMk/>
            <pc:sldMk cId="3336397232" sldId="288"/>
            <ac:spMk id="19" creationId="{E6E61EF2-CAD1-4A19-86BC-CB905271649F}"/>
          </ac:spMkLst>
        </pc:spChg>
        <pc:spChg chg="mod">
          <ac:chgData name="Gabriel Brito de Sousa" userId="1602bf6d-96ac-4555-928e-6d9740b3e157" providerId="ADAL" clId="{4C9B862E-5A54-4D4C-B3B3-842A0E2E1DA3}" dt="2023-08-17T14:40:05.319" v="81" actId="14100"/>
          <ac:spMkLst>
            <pc:docMk/>
            <pc:sldMk cId="3336397232" sldId="288"/>
            <ac:spMk id="21" creationId="{3F7001A7-5566-4E13-B2F3-3FD28D74A85E}"/>
          </ac:spMkLst>
        </pc:spChg>
        <pc:picChg chg="mod">
          <ac:chgData name="Gabriel Brito de Sousa" userId="1602bf6d-96ac-4555-928e-6d9740b3e157" providerId="ADAL" clId="{4C9B862E-5A54-4D4C-B3B3-842A0E2E1DA3}" dt="2023-08-17T14:39:50.362" v="77" actId="1076"/>
          <ac:picMkLst>
            <pc:docMk/>
            <pc:sldMk cId="3336397232" sldId="288"/>
            <ac:picMk id="5" creationId="{90920409-C895-2CB0-32CA-E963B867DA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95E2A-0669-4D6F-AB80-2ED642F1A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897327-245D-4C13-891C-6B689F6F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7F7091-EEEA-4024-861A-9F2C3CCA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D90947-3229-447E-B3F2-18E0066C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D64-1FD7-438B-8A06-EED97718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6DDDE-D49E-4EB6-BFD1-4E7361A5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8D6583-A48E-4F45-8472-93662B81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E4B2C9-8490-4762-B77D-B5E0C978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35C82-BD71-49C7-8B25-C1B4634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28DCC-746F-4C43-B47D-FE35657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35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23F926-BEF5-4D95-9C2B-E02E925F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2D8CA-AEA3-4CC3-BFFF-DAEA3AA0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DD794-6832-4933-8AAA-7F4A550A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71B15-F983-45C2-B6A6-C77798B6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0058E-C479-4F3B-B32C-887D1E26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7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FD92F-5B4F-414E-AB59-A1FB3A8A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AB4868-FD02-49AA-A7B7-58FAC1BB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547A6-F7F8-4D7F-8C99-69B307F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3FFA6-6D2C-4866-B4DA-DD86824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7C297-1DAE-47BD-9706-B55CAF8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9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D1880-C593-4C89-86CE-F4EE4D04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40301-E4FF-41F5-83FC-4FD2F4D0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6D2411-9983-4FB5-BC92-E701B6CE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708BE-6923-41F2-92F2-822DF637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8FE577-BC5C-4EC8-B137-CBD3D2BF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7DC55-AC04-465C-9ACC-398F7892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50A5D-6667-4A4B-8441-0E870D0F3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AB6A52-41A8-49BB-9ED8-2FA7D2FA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4B9765-DCBD-4B5B-A194-450289D3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E28B7-D236-4E5C-8659-C28AE61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EF27B9-6546-434B-AD77-B57BC78E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84EC9-5017-4ADB-A242-505DA7F9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645B0-5D11-4CF9-A297-55B55C26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EB0B0-2663-43FB-97C7-A8ADF7ED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62F1AD-9EB2-408D-AA79-F4F9234D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C9F383-720A-4823-96B3-20A9D29B3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8339B1-35FB-4C27-8B25-58BC50EE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A48BB9-2B50-4767-B577-7A1FED71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EFDADB-B5CF-4DC6-AF6A-111132A7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0ECC6-B936-443D-8E36-02DD4DB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EA0B0-3571-45AE-B51A-0ACD3ADA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DC2AB1-E44F-4E8E-BCEA-316AC02C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A72890-9DFD-44E7-95EF-338DEB1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AC5F88-D4C5-4A66-A63E-1F158C3C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ADA710-A90B-4E8D-B33C-FF979982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985D50-26C4-4DED-80C7-DB08F53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7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A146-3139-4F6F-8823-AA755EA3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409A0-003B-4C07-93A0-DDA1BAE2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150F2E-9B53-4B29-9DED-9963CD335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4BD4C3-596F-4532-A20F-ED347D3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5B9C4F-0921-4357-8B55-CE44C648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0F0817-DC57-4367-AB80-B2AD77F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6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601C2-5A08-4D1F-AFAA-A37954B5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E3A9C0-6ACA-4DB0-A399-4DCF8F85E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DB071-9CBA-4F23-A734-ED2B620EF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B73DD-0C8B-4EC5-AEC5-88F4A81F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A8214-09AA-42EC-8D46-88E4F41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E3BC0E-82CB-4EB4-8496-537E1DA1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5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6F1AF-6CA1-4601-BA66-9A8C72CA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6F81E-C61B-4AE9-AD87-00D764C5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CE404-39EE-4D46-A725-F8AC54C3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8C08F-69D5-4EDB-85A0-489C1F4BB808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9A2E3-438B-433D-914B-0F0ADEC3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97835-6979-4B6F-849A-7DA111E46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4457-10FB-46A3-993C-BC14A5999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1FB8C95-9F50-4F7C-9F5E-5212DE830EBD}"/>
              </a:ext>
            </a:extLst>
          </p:cNvPr>
          <p:cNvSpPr/>
          <p:nvPr/>
        </p:nvSpPr>
        <p:spPr>
          <a:xfrm>
            <a:off x="7324334" y="1118832"/>
            <a:ext cx="4683990" cy="5023928"/>
          </a:xfrm>
          <a:prstGeom prst="roundRect">
            <a:avLst>
              <a:gd name="adj" fmla="val 32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60C4696-FEA6-40D2-A141-C5DA0908E1A4}"/>
              </a:ext>
            </a:extLst>
          </p:cNvPr>
          <p:cNvSpPr/>
          <p:nvPr/>
        </p:nvSpPr>
        <p:spPr>
          <a:xfrm>
            <a:off x="206476" y="1152226"/>
            <a:ext cx="7086425" cy="2537470"/>
          </a:xfrm>
          <a:prstGeom prst="roundRect">
            <a:avLst>
              <a:gd name="adj" fmla="val 55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AD76459-F14A-B298-17F1-025CA3B951FF}"/>
              </a:ext>
            </a:extLst>
          </p:cNvPr>
          <p:cNvSpPr/>
          <p:nvPr/>
        </p:nvSpPr>
        <p:spPr>
          <a:xfrm>
            <a:off x="206476" y="163355"/>
            <a:ext cx="2322880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8C05B6D-EE1E-F4C0-8550-CDE1CEDE9032}"/>
              </a:ext>
            </a:extLst>
          </p:cNvPr>
          <p:cNvSpPr/>
          <p:nvPr/>
        </p:nvSpPr>
        <p:spPr>
          <a:xfrm>
            <a:off x="2553419" y="163356"/>
            <a:ext cx="2345679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854237F-185F-3D8D-E16A-B2DC488259D3}"/>
              </a:ext>
            </a:extLst>
          </p:cNvPr>
          <p:cNvSpPr/>
          <p:nvPr/>
        </p:nvSpPr>
        <p:spPr>
          <a:xfrm>
            <a:off x="4923160" y="163356"/>
            <a:ext cx="2369741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D915569-1A0F-D93A-49DA-968A99A2E8B3}"/>
              </a:ext>
            </a:extLst>
          </p:cNvPr>
          <p:cNvSpPr/>
          <p:nvPr/>
        </p:nvSpPr>
        <p:spPr>
          <a:xfrm>
            <a:off x="7324334" y="163356"/>
            <a:ext cx="2314248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12DC96-8525-3A14-253E-8519D9ECE03A}"/>
              </a:ext>
            </a:extLst>
          </p:cNvPr>
          <p:cNvSpPr/>
          <p:nvPr/>
        </p:nvSpPr>
        <p:spPr>
          <a:xfrm>
            <a:off x="9662644" y="163356"/>
            <a:ext cx="2345679" cy="925401"/>
          </a:xfrm>
          <a:prstGeom prst="roundRect">
            <a:avLst>
              <a:gd name="adj" fmla="val 127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Texto">
            <a:extLst>
              <a:ext uri="{FF2B5EF4-FFF2-40B4-BE49-F238E27FC236}">
                <a16:creationId xmlns:a16="http://schemas.microsoft.com/office/drawing/2014/main" id="{EAB424BE-AD0B-1C93-FE5A-A0F7674A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63" y="6154729"/>
            <a:ext cx="4169071" cy="654774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566B66F-3743-72DD-1DD5-E0B381AB33D0}"/>
              </a:ext>
            </a:extLst>
          </p:cNvPr>
          <p:cNvSpPr/>
          <p:nvPr/>
        </p:nvSpPr>
        <p:spPr>
          <a:xfrm>
            <a:off x="213139" y="3738193"/>
            <a:ext cx="7086425" cy="2404566"/>
          </a:xfrm>
          <a:prstGeom prst="roundRect">
            <a:avLst>
              <a:gd name="adj" fmla="val 556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3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Natan Paulo dos Reis Jacinto</cp:lastModifiedBy>
  <cp:revision>12</cp:revision>
  <dcterms:created xsi:type="dcterms:W3CDTF">2021-07-09T19:04:54Z</dcterms:created>
  <dcterms:modified xsi:type="dcterms:W3CDTF">2024-06-02T01:07:50Z</dcterms:modified>
</cp:coreProperties>
</file>