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99fdcbc35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99fdcbc35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99fdcbc35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99fdcbc35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99fdcbc3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99fdcbc3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99fdcbc3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99fdcbc3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99fdcbc3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99fdcbc3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ESQL Python Compiler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336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William Arachelian &amp; Marcus Hom</a:t>
            </a:r>
            <a:endParaRPr sz="1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14385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Beast Mode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Produce a python compiler for ESQL queries that simplify cost and complexity of ad hoc OLAP queries in standard SQL.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Complex SQL expressions lead to complex relational algebra expressions, with multiple joins, group-bys, and subqueries, making it both difficult and inefficient to calculate desired aggregate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ESQL makes </a:t>
            </a:r>
            <a:r>
              <a:rPr lang="en"/>
              <a:t>calculations</a:t>
            </a:r>
            <a:r>
              <a:rPr lang="en"/>
              <a:t> simpler by using an iterative approach and introduces grouping variables and the SUCH THAT clause that reduces complexity of queries.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8450"/>
            <a:ext cx="6012184" cy="28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6091025" y="940375"/>
            <a:ext cx="30327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Algorithm Generation: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-Parse each .txt file. Headers indicate what part of the phi dictionary we are looking at. Creates MF structure based on inputs (list that gets output).Each mf structure entry is a dictionary with keys of the grouping attributes and aggregate functions. Iteratively go through database and update output list based on database criteria (state=’NY’, quant&gt;20). After fully updated, filter again based on having clause. Lastly, runs a cleanup function that removes any attributes that aren’t in select clause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Structure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0178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List of parameters representing phi operator following the format: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SELECT ATTRIBUTES (S)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NUMBER OF GROUPING VARIABLES (n)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GROUPING ATTRIBUTES (V)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F-VECT ([F])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SELECT CONDITION-VECT ([σ])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HAVING_CONDITION (G)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Aggregate Attributes follow the form: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{Grouping Variable}_{Aggregate Function}_{Attribute</a:t>
            </a:r>
            <a:r>
              <a:rPr lang="en" sz="1400"/>
              <a:t>}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Any string quantities must be in quotes ex: ‘NY’ or ‘NJ’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If there are no such that or having clauses, don’t include the header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Database: </a:t>
            </a:r>
            <a:r>
              <a:rPr lang="en"/>
              <a:t>PGAdmin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</a:t>
            </a:r>
            <a:r>
              <a:rPr lang="en"/>
              <a:t>Libraries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</a:t>
            </a:r>
            <a:r>
              <a:rPr lang="en" sz="1600"/>
              <a:t>ttrs v22.2.0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</a:t>
            </a:r>
            <a:r>
              <a:rPr lang="en" sz="1600"/>
              <a:t>niconfig v2.0.0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</a:t>
            </a:r>
            <a:r>
              <a:rPr lang="en" sz="1600"/>
              <a:t>ackaging v23.0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</a:t>
            </a:r>
            <a:r>
              <a:rPr lang="en" sz="1600"/>
              <a:t>luggy v1.0.0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</a:t>
            </a:r>
            <a:r>
              <a:rPr lang="en" sz="1600"/>
              <a:t>sycopg2 v2.9.5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</a:t>
            </a:r>
            <a:r>
              <a:rPr lang="en" sz="1600"/>
              <a:t>ytest v7.2.2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</a:t>
            </a:r>
            <a:r>
              <a:rPr lang="en" sz="1600"/>
              <a:t>ython-dotenv v1.0.0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</a:t>
            </a:r>
            <a:r>
              <a:rPr lang="en" sz="1600"/>
              <a:t>abulate v0.9.0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6745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input validation, trust user to input consistent phi operator for ESQL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consider where clause seen in regular SQL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Possibly more, but we ran short on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