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5" r:id="rId4"/>
    <p:sldId id="264" r:id="rId5"/>
    <p:sldId id="266" r:id="rId6"/>
    <p:sldId id="267" r:id="rId7"/>
    <p:sldId id="263" r:id="rId8"/>
    <p:sldId id="269" r:id="rId9"/>
    <p:sldId id="270" r:id="rId10"/>
    <p:sldId id="271" r:id="rId11"/>
    <p:sldId id="272" r:id="rId12"/>
    <p:sldId id="273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382"/>
    <a:srgbClr val="ED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0C39F-A0A6-0000-C2B9-458F7571616B}" v="51" dt="2021-04-29T18:39:39.747"/>
    <p1510:client id="{4710F254-E4B8-5D12-A929-5C890722CC88}" v="136" dt="2021-04-27T09:31:33.320"/>
    <p1510:client id="{4E178E34-44B9-659B-4045-1BC2546E1309}" v="3" dt="2021-04-27T01:19:34.060"/>
    <p1510:client id="{937AF41F-4405-B350-4699-70FAE760C050}" v="6" dt="2021-04-26T09:04:49.411"/>
    <p1510:client id="{A1E4C19F-D0BD-0000-B49B-6B20782D4CF4}" v="2148" dt="2021-04-26T04:47:1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CIRICO" userId="S::william.cirico@prof.sc.senac.br::345d58be-7d43-40fe-a299-10327024e512" providerId="AD" clId="Web-{937AF41F-4405-B350-4699-70FAE760C050}"/>
    <pc:docChg chg="modSld">
      <pc:chgData name="WILLIAM CIRICO" userId="S::william.cirico@prof.sc.senac.br::345d58be-7d43-40fe-a299-10327024e512" providerId="AD" clId="Web-{937AF41F-4405-B350-4699-70FAE760C050}" dt="2021-04-26T09:04:49.411" v="5" actId="20577"/>
      <pc:docMkLst>
        <pc:docMk/>
      </pc:docMkLst>
      <pc:sldChg chg="modSp">
        <pc:chgData name="WILLIAM CIRICO" userId="S::william.cirico@prof.sc.senac.br::345d58be-7d43-40fe-a299-10327024e512" providerId="AD" clId="Web-{937AF41F-4405-B350-4699-70FAE760C050}" dt="2021-04-26T09:04:49.411" v="5" actId="20577"/>
        <pc:sldMkLst>
          <pc:docMk/>
          <pc:sldMk cId="2597255562" sldId="257"/>
        </pc:sldMkLst>
        <pc:spChg chg="mod">
          <ac:chgData name="WILLIAM CIRICO" userId="S::william.cirico@prof.sc.senac.br::345d58be-7d43-40fe-a299-10327024e512" providerId="AD" clId="Web-{937AF41F-4405-B350-4699-70FAE760C050}" dt="2021-04-26T09:04:49.411" v="5" actId="20577"/>
          <ac:spMkLst>
            <pc:docMk/>
            <pc:sldMk cId="2597255562" sldId="257"/>
            <ac:spMk id="4" creationId="{13106239-4360-48BB-8E00-F9B0E7953D9E}"/>
          </ac:spMkLst>
        </pc:spChg>
      </pc:sldChg>
    </pc:docChg>
  </pc:docChgLst>
  <pc:docChgLst>
    <pc:chgData name="WILLIAM CIRICO" userId="S::william.cirico@prof.sc.senac.br::345d58be-7d43-40fe-a299-10327024e512" providerId="AD" clId="Web-{3B10C39F-A0A6-0000-C2B9-458F7571616B}"/>
    <pc:docChg chg="modSld">
      <pc:chgData name="WILLIAM CIRICO" userId="S::william.cirico@prof.sc.senac.br::345d58be-7d43-40fe-a299-10327024e512" providerId="AD" clId="Web-{3B10C39F-A0A6-0000-C2B9-458F7571616B}" dt="2021-04-29T18:39:39.747" v="50" actId="20577"/>
      <pc:docMkLst>
        <pc:docMk/>
      </pc:docMkLst>
      <pc:sldChg chg="modSp">
        <pc:chgData name="WILLIAM CIRICO" userId="S::william.cirico@prof.sc.senac.br::345d58be-7d43-40fe-a299-10327024e512" providerId="AD" clId="Web-{3B10C39F-A0A6-0000-C2B9-458F7571616B}" dt="2021-04-29T18:39:39.747" v="50" actId="20577"/>
        <pc:sldMkLst>
          <pc:docMk/>
          <pc:sldMk cId="3218341056" sldId="269"/>
        </pc:sldMkLst>
        <pc:spChg chg="mod">
          <ac:chgData name="WILLIAM CIRICO" userId="S::william.cirico@prof.sc.senac.br::345d58be-7d43-40fe-a299-10327024e512" providerId="AD" clId="Web-{3B10C39F-A0A6-0000-C2B9-458F7571616B}" dt="2021-04-29T18:39:39.747" v="50" actId="20577"/>
          <ac:spMkLst>
            <pc:docMk/>
            <pc:sldMk cId="3218341056" sldId="269"/>
            <ac:spMk id="10" creationId="{32D27570-BA3C-E244-8A39-73DCFE01C98D}"/>
          </ac:spMkLst>
        </pc:spChg>
      </pc:sldChg>
    </pc:docChg>
  </pc:docChgLst>
  <pc:docChgLst>
    <pc:chgData name="WILLIAM CIRICO" userId="S::william.cirico@prof.sc.senac.br::345d58be-7d43-40fe-a299-10327024e512" providerId="AD" clId="Web-{4710F254-E4B8-5D12-A929-5C890722CC88}"/>
    <pc:docChg chg="modSld">
      <pc:chgData name="WILLIAM CIRICO" userId="S::william.cirico@prof.sc.senac.br::345d58be-7d43-40fe-a299-10327024e512" providerId="AD" clId="Web-{4710F254-E4B8-5D12-A929-5C890722CC88}" dt="2021-04-27T09:31:33.320" v="133" actId="20577"/>
      <pc:docMkLst>
        <pc:docMk/>
      </pc:docMkLst>
      <pc:sldChg chg="modSp">
        <pc:chgData name="WILLIAM CIRICO" userId="S::william.cirico@prof.sc.senac.br::345d58be-7d43-40fe-a299-10327024e512" providerId="AD" clId="Web-{4710F254-E4B8-5D12-A929-5C890722CC88}" dt="2021-04-27T09:31:33.320" v="133" actId="20577"/>
        <pc:sldMkLst>
          <pc:docMk/>
          <pc:sldMk cId="507447315" sldId="272"/>
        </pc:sldMkLst>
        <pc:spChg chg="mod">
          <ac:chgData name="WILLIAM CIRICO" userId="S::william.cirico@prof.sc.senac.br::345d58be-7d43-40fe-a299-10327024e512" providerId="AD" clId="Web-{4710F254-E4B8-5D12-A929-5C890722CC88}" dt="2021-04-27T09:31:33.320" v="133" actId="20577"/>
          <ac:spMkLst>
            <pc:docMk/>
            <pc:sldMk cId="507447315" sldId="272"/>
            <ac:spMk id="10" creationId="{32D27570-BA3C-E244-8A39-73DCFE01C98D}"/>
          </ac:spMkLst>
        </pc:spChg>
      </pc:sldChg>
    </pc:docChg>
  </pc:docChgLst>
  <pc:docChgLst>
    <pc:chgData name="WILLIAM CIRICO" userId="S::william.cirico@prof.sc.senac.br::345d58be-7d43-40fe-a299-10327024e512" providerId="AD" clId="Web-{A1E4C19F-D0BD-0000-B49B-6B20782D4CF4}"/>
    <pc:docChg chg="addSld delSld modSld sldOrd">
      <pc:chgData name="WILLIAM CIRICO" userId="S::william.cirico@prof.sc.senac.br::345d58be-7d43-40fe-a299-10327024e512" providerId="AD" clId="Web-{A1E4C19F-D0BD-0000-B49B-6B20782D4CF4}" dt="2021-04-26T04:47:16.925" v="1828"/>
      <pc:docMkLst>
        <pc:docMk/>
      </pc:docMkLst>
      <pc:sldChg chg="modSp">
        <pc:chgData name="WILLIAM CIRICO" userId="S::william.cirico@prof.sc.senac.br::345d58be-7d43-40fe-a299-10327024e512" providerId="AD" clId="Web-{A1E4C19F-D0BD-0000-B49B-6B20782D4CF4}" dt="2021-04-26T02:59:38.668" v="11" actId="20577"/>
        <pc:sldMkLst>
          <pc:docMk/>
          <pc:sldMk cId="2511551678" sldId="256"/>
        </pc:sldMkLst>
        <pc:spChg chg="mod">
          <ac:chgData name="WILLIAM CIRICO" userId="S::william.cirico@prof.sc.senac.br::345d58be-7d43-40fe-a299-10327024e512" providerId="AD" clId="Web-{A1E4C19F-D0BD-0000-B49B-6B20782D4CF4}" dt="2021-04-26T02:59:30.059" v="7" actId="20577"/>
          <ac:spMkLst>
            <pc:docMk/>
            <pc:sldMk cId="2511551678" sldId="256"/>
            <ac:spMk id="2" creationId="{0DFBF7E0-80B7-554A-B9CB-C075A8F357C4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2:59:38.668" v="11" actId="20577"/>
          <ac:spMkLst>
            <pc:docMk/>
            <pc:sldMk cId="2511551678" sldId="256"/>
            <ac:spMk id="3" creationId="{97DB2D7A-5A1B-AA48-B60E-D084E6E3E84E}"/>
          </ac:spMkLst>
        </pc:spChg>
      </pc:sldChg>
      <pc:sldChg chg="addSp delSp modSp">
        <pc:chgData name="WILLIAM CIRICO" userId="S::william.cirico@prof.sc.senac.br::345d58be-7d43-40fe-a299-10327024e512" providerId="AD" clId="Web-{A1E4C19F-D0BD-0000-B49B-6B20782D4CF4}" dt="2021-04-26T03:23:39.314" v="335" actId="1076"/>
        <pc:sldMkLst>
          <pc:docMk/>
          <pc:sldMk cId="2597255562" sldId="257"/>
        </pc:sldMkLst>
        <pc:spChg chg="add mod">
          <ac:chgData name="WILLIAM CIRICO" userId="S::william.cirico@prof.sc.senac.br::345d58be-7d43-40fe-a299-10327024e512" providerId="AD" clId="Web-{A1E4C19F-D0BD-0000-B49B-6B20782D4CF4}" dt="2021-04-26T03:23:39.314" v="335" actId="1076"/>
          <ac:spMkLst>
            <pc:docMk/>
            <pc:sldMk cId="2597255562" sldId="257"/>
            <ac:spMk id="4" creationId="{13106239-4360-48BB-8E00-F9B0E7953D9E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17:57.371" v="286" actId="20577"/>
          <ac:spMkLst>
            <pc:docMk/>
            <pc:sldMk cId="2597255562" sldId="257"/>
            <ac:spMk id="6" creationId="{9E690293-4AF2-40B4-9842-C88C6FC9934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00:21.419" v="29" actId="20577"/>
          <ac:spMkLst>
            <pc:docMk/>
            <pc:sldMk cId="2597255562" sldId="257"/>
            <ac:spMk id="18" creationId="{301A74E7-A254-E346-85BC-EF9538AF4207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3:01:28.967" v="30"/>
          <ac:spMkLst>
            <pc:docMk/>
            <pc:sldMk cId="2597255562" sldId="257"/>
            <ac:spMk id="19" creationId="{7A0F443A-9CCE-F84C-85FF-FF1322180916}"/>
          </ac:spMkLst>
        </pc:spChg>
        <pc:picChg chg="add del mod">
          <ac:chgData name="WILLIAM CIRICO" userId="S::william.cirico@prof.sc.senac.br::345d58be-7d43-40fe-a299-10327024e512" providerId="AD" clId="Web-{A1E4C19F-D0BD-0000-B49B-6B20782D4CF4}" dt="2021-04-26T03:16:08.742" v="245"/>
          <ac:picMkLst>
            <pc:docMk/>
            <pc:sldMk cId="2597255562" sldId="257"/>
            <ac:picMk id="2" creationId="{4E6006C5-98B8-41AC-9B35-0C33CD09CE38}"/>
          </ac:picMkLst>
        </pc:picChg>
      </pc:sldChg>
      <pc:sldChg chg="modSp del">
        <pc:chgData name="WILLIAM CIRICO" userId="S::william.cirico@prof.sc.senac.br::345d58be-7d43-40fe-a299-10327024e512" providerId="AD" clId="Web-{A1E4C19F-D0BD-0000-B49B-6B20782D4CF4}" dt="2021-04-26T03:30:27.204" v="416"/>
        <pc:sldMkLst>
          <pc:docMk/>
          <pc:sldMk cId="1436504682" sldId="258"/>
        </pc:sldMkLst>
        <pc:spChg chg="mod">
          <ac:chgData name="WILLIAM CIRICO" userId="S::william.cirico@prof.sc.senac.br::345d58be-7d43-40fe-a299-10327024e512" providerId="AD" clId="Web-{A1E4C19F-D0BD-0000-B49B-6B20782D4CF4}" dt="2021-04-26T03:24:31.914" v="352" actId="20577"/>
          <ac:spMkLst>
            <pc:docMk/>
            <pc:sldMk cId="1436504682" sldId="258"/>
            <ac:spMk id="7" creationId="{489F5D36-DFC3-5141-9F8E-6FACABCF76D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24:38.149" v="356" actId="20577"/>
          <ac:spMkLst>
            <pc:docMk/>
            <pc:sldMk cId="1436504682" sldId="258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28:22.061" v="357" actId="20577"/>
          <ac:spMkLst>
            <pc:docMk/>
            <pc:sldMk cId="1436504682" sldId="258"/>
            <ac:spMk id="10" creationId="{32D27570-BA3C-E244-8A39-73DCFE01C98D}"/>
          </ac:spMkLst>
        </pc:spChg>
      </pc:sldChg>
      <pc:sldChg chg="del">
        <pc:chgData name="WILLIAM CIRICO" userId="S::william.cirico@prof.sc.senac.br::345d58be-7d43-40fe-a299-10327024e512" providerId="AD" clId="Web-{A1E4C19F-D0BD-0000-B49B-6B20782D4CF4}" dt="2021-04-26T04:47:14.659" v="1827"/>
        <pc:sldMkLst>
          <pc:docMk/>
          <pc:sldMk cId="829824100" sldId="259"/>
        </pc:sldMkLst>
      </pc:sldChg>
      <pc:sldChg chg="del">
        <pc:chgData name="WILLIAM CIRICO" userId="S::william.cirico@prof.sc.senac.br::345d58be-7d43-40fe-a299-10327024e512" providerId="AD" clId="Web-{A1E4C19F-D0BD-0000-B49B-6B20782D4CF4}" dt="2021-04-26T04:47:16.925" v="1828"/>
        <pc:sldMkLst>
          <pc:docMk/>
          <pc:sldMk cId="4254979596" sldId="262"/>
        </pc:sldMkLst>
      </pc:sldChg>
      <pc:sldChg chg="modSp">
        <pc:chgData name="WILLIAM CIRICO" userId="S::william.cirico@prof.sc.senac.br::345d58be-7d43-40fe-a299-10327024e512" providerId="AD" clId="Web-{A1E4C19F-D0BD-0000-B49B-6B20782D4CF4}" dt="2021-04-26T04:10:17.844" v="1090" actId="20577"/>
        <pc:sldMkLst>
          <pc:docMk/>
          <pc:sldMk cId="4167269810" sldId="263"/>
        </pc:sldMkLst>
        <pc:spChg chg="mod">
          <ac:chgData name="WILLIAM CIRICO" userId="S::william.cirico@prof.sc.senac.br::345d58be-7d43-40fe-a299-10327024e512" providerId="AD" clId="Web-{A1E4C19F-D0BD-0000-B49B-6B20782D4CF4}" dt="2021-04-26T04:05:52.667" v="897" actId="20577"/>
          <ac:spMkLst>
            <pc:docMk/>
            <pc:sldMk cId="4167269810" sldId="263"/>
            <ac:spMk id="7" creationId="{489F5D36-DFC3-5141-9F8E-6FACABCF76D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06:32.824" v="914" actId="20577"/>
          <ac:spMkLst>
            <pc:docMk/>
            <pc:sldMk cId="4167269810" sldId="263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10:17.844" v="1090" actId="20577"/>
          <ac:spMkLst>
            <pc:docMk/>
            <pc:sldMk cId="4167269810" sldId="263"/>
            <ac:spMk id="10" creationId="{32D27570-BA3C-E244-8A39-73DCFE01C98D}"/>
          </ac:spMkLst>
        </pc:spChg>
      </pc:sldChg>
      <pc:sldChg chg="modSp add replId">
        <pc:chgData name="WILLIAM CIRICO" userId="S::william.cirico@prof.sc.senac.br::345d58be-7d43-40fe-a299-10327024e512" providerId="AD" clId="Web-{A1E4C19F-D0BD-0000-B49B-6B20782D4CF4}" dt="2021-04-26T03:52:03.010" v="705" actId="1076"/>
        <pc:sldMkLst>
          <pc:docMk/>
          <pc:sldMk cId="3004789867" sldId="264"/>
        </pc:sldMkLst>
        <pc:spChg chg="mod">
          <ac:chgData name="WILLIAM CIRICO" userId="S::william.cirico@prof.sc.senac.br::345d58be-7d43-40fe-a299-10327024e512" providerId="AD" clId="Web-{A1E4C19F-D0BD-0000-B49B-6B20782D4CF4}" dt="2021-04-26T03:46:58.721" v="648" actId="20577"/>
          <ac:spMkLst>
            <pc:docMk/>
            <pc:sldMk cId="3004789867" sldId="264"/>
            <ac:spMk id="7" creationId="{489F5D36-DFC3-5141-9F8E-6FACABCF76D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47:07.096" v="655" actId="20577"/>
          <ac:spMkLst>
            <pc:docMk/>
            <pc:sldMk cId="3004789867" sldId="264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52:03.010" v="705" actId="1076"/>
          <ac:spMkLst>
            <pc:docMk/>
            <pc:sldMk cId="3004789867" sldId="264"/>
            <ac:spMk id="10" creationId="{32D27570-BA3C-E244-8A39-73DCFE01C98D}"/>
          </ac:spMkLst>
        </pc:spChg>
      </pc:sldChg>
      <pc:sldChg chg="addSp delSp modSp add ord replId">
        <pc:chgData name="WILLIAM CIRICO" userId="S::william.cirico@prof.sc.senac.br::345d58be-7d43-40fe-a299-10327024e512" providerId="AD" clId="Web-{A1E4C19F-D0BD-0000-B49B-6B20782D4CF4}" dt="2021-04-26T03:45:14.891" v="634" actId="1076"/>
        <pc:sldMkLst>
          <pc:docMk/>
          <pc:sldMk cId="3310790676" sldId="265"/>
        </pc:sldMkLst>
        <pc:spChg chg="add del mod">
          <ac:chgData name="WILLIAM CIRICO" userId="S::william.cirico@prof.sc.senac.br::345d58be-7d43-40fe-a299-10327024e512" providerId="AD" clId="Web-{A1E4C19F-D0BD-0000-B49B-6B20782D4CF4}" dt="2021-04-26T03:32:40.988" v="436"/>
          <ac:spMkLst>
            <pc:docMk/>
            <pc:sldMk cId="3310790676" sldId="265"/>
            <ac:spMk id="2" creationId="{E50A797D-A9E4-45C3-A4C8-89032F3DB32F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19" v="622" actId="1076"/>
          <ac:spMkLst>
            <pc:docMk/>
            <pc:sldMk cId="3310790676" sldId="265"/>
            <ac:spMk id="3" creationId="{03DD5642-19EF-4974-973D-626408D60ED7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35" v="623" actId="1076"/>
          <ac:spMkLst>
            <pc:docMk/>
            <pc:sldMk cId="3310790676" sldId="265"/>
            <ac:spMk id="4" creationId="{9C02595A-5E2A-4928-937E-B8B288483834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35" v="624" actId="1076"/>
          <ac:spMkLst>
            <pc:docMk/>
            <pc:sldMk cId="3310790676" sldId="265"/>
            <ac:spMk id="5" creationId="{6AEDD58E-3F20-4462-B8CF-B96149F7F883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4:29.562" v="617"/>
          <ac:spMkLst>
            <pc:docMk/>
            <pc:sldMk cId="3310790676" sldId="265"/>
            <ac:spMk id="6" creationId="{A16CFC01-4FF9-6C4D-992D-CC77666BDC2B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35" v="625" actId="1076"/>
          <ac:spMkLst>
            <pc:docMk/>
            <pc:sldMk cId="3310790676" sldId="265"/>
            <ac:spMk id="9" creationId="{5F13E0AE-E021-4874-94B5-9A56FB8226DC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35" v="626" actId="1076"/>
          <ac:spMkLst>
            <pc:docMk/>
            <pc:sldMk cId="3310790676" sldId="265"/>
            <ac:spMk id="10" creationId="{758952B2-69D0-4481-B9EC-C57312AF8C91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35:58.413" v="489"/>
          <ac:spMkLst>
            <pc:docMk/>
            <pc:sldMk cId="3310790676" sldId="265"/>
            <ac:spMk id="11" creationId="{8E167AC5-807E-41BE-A63B-F503F2BF2EE3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3:44:59.219" v="621" actId="1076"/>
          <ac:spMkLst>
            <pc:docMk/>
            <pc:sldMk cId="3310790676" sldId="265"/>
            <ac:spMk id="12" creationId="{72814294-BD43-422E-BCBD-A8977E31A626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50" v="627" actId="1076"/>
          <ac:spMkLst>
            <pc:docMk/>
            <pc:sldMk cId="3310790676" sldId="265"/>
            <ac:spMk id="13" creationId="{9DAA9A35-858F-4699-8F38-8C59B1A85219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50" v="628" actId="1076"/>
          <ac:spMkLst>
            <pc:docMk/>
            <pc:sldMk cId="3310790676" sldId="265"/>
            <ac:spMk id="14" creationId="{4E320C16-257D-416B-9641-76787894DC1E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0:07.370" v="550"/>
          <ac:spMkLst>
            <pc:docMk/>
            <pc:sldMk cId="3310790676" sldId="265"/>
            <ac:spMk id="15" creationId="{A02507F0-3792-419F-B79A-BB68ADBD5D2C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0:06.073" v="549"/>
          <ac:spMkLst>
            <pc:docMk/>
            <pc:sldMk cId="3310790676" sldId="265"/>
            <ac:spMk id="16" creationId="{5043AB42-CC37-4517-891F-45BC5C76E279}"/>
          </ac:spMkLst>
        </pc:spChg>
        <pc:spChg chg="add del mod">
          <ac:chgData name="WILLIAM CIRICO" userId="S::william.cirico@prof.sc.senac.br::345d58be-7d43-40fe-a299-10327024e512" providerId="AD" clId="Web-{A1E4C19F-D0BD-0000-B49B-6B20782D4CF4}" dt="2021-04-26T03:40:04.636" v="548"/>
          <ac:spMkLst>
            <pc:docMk/>
            <pc:sldMk cId="3310790676" sldId="265"/>
            <ac:spMk id="17" creationId="{8BD9DCF5-4E83-44AE-9C00-350ADD13FFDC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0:01.511" v="546"/>
          <ac:spMkLst>
            <pc:docMk/>
            <pc:sldMk cId="3310790676" sldId="265"/>
            <ac:spMk id="18" creationId="{AD878B8D-4654-42B8-AB7B-9C6D8986BDB8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50" v="629" actId="1076"/>
          <ac:spMkLst>
            <pc:docMk/>
            <pc:sldMk cId="3310790676" sldId="265"/>
            <ac:spMk id="19" creationId="{C40CAEEE-87AB-42AE-A71B-64F91A91308C}"/>
          </ac:spMkLst>
        </pc:spChg>
        <pc:spChg chg="add del">
          <ac:chgData name="WILLIAM CIRICO" userId="S::william.cirico@prof.sc.senac.br::345d58be-7d43-40fe-a299-10327024e512" providerId="AD" clId="Web-{A1E4C19F-D0BD-0000-B49B-6B20782D4CF4}" dt="2021-04-26T03:43:13.452" v="599"/>
          <ac:spMkLst>
            <pc:docMk/>
            <pc:sldMk cId="3310790676" sldId="265"/>
            <ac:spMk id="20" creationId="{F2649E07-6C23-4F32-AC25-1305BA442A4E}"/>
          </ac:spMkLst>
        </pc:spChg>
        <pc:spChg chg="add del mod">
          <ac:chgData name="WILLIAM CIRICO" userId="S::william.cirico@prof.sc.senac.br::345d58be-7d43-40fe-a299-10327024e512" providerId="AD" clId="Web-{A1E4C19F-D0BD-0000-B49B-6B20782D4CF4}" dt="2021-04-26T03:43:31.999" v="603"/>
          <ac:spMkLst>
            <pc:docMk/>
            <pc:sldMk cId="3310790676" sldId="265"/>
            <ac:spMk id="21" creationId="{9CC10EFD-7159-429F-B057-8946505173C8}"/>
          </ac:spMkLst>
        </pc:spChg>
        <pc:spChg chg="add del mod">
          <ac:chgData name="WILLIAM CIRICO" userId="S::william.cirico@prof.sc.senac.br::345d58be-7d43-40fe-a299-10327024e512" providerId="AD" clId="Web-{A1E4C19F-D0BD-0000-B49B-6B20782D4CF4}" dt="2021-04-26T03:43:53.202" v="608"/>
          <ac:spMkLst>
            <pc:docMk/>
            <pc:sldMk cId="3310790676" sldId="265"/>
            <ac:spMk id="22" creationId="{89B053D3-E291-4ADD-BAC4-C520EB2B5676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66" v="630" actId="1076"/>
          <ac:spMkLst>
            <pc:docMk/>
            <pc:sldMk cId="3310790676" sldId="265"/>
            <ac:spMk id="23" creationId="{3A5B8FA3-418C-4564-B8EE-139E98A6C6E3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3:44:59.266" v="631" actId="1076"/>
          <ac:spMkLst>
            <pc:docMk/>
            <pc:sldMk cId="3310790676" sldId="265"/>
            <ac:spMk id="24" creationId="{AE2EA53E-B693-4A65-8F24-71C28007364A}"/>
          </ac:spMkLst>
        </pc:spChg>
        <pc:grpChg chg="add mod">
          <ac:chgData name="WILLIAM CIRICO" userId="S::william.cirico@prof.sc.senac.br::345d58be-7d43-40fe-a299-10327024e512" providerId="AD" clId="Web-{A1E4C19F-D0BD-0000-B49B-6B20782D4CF4}" dt="2021-04-26T03:45:10.313" v="633" actId="1076"/>
          <ac:grpSpMkLst>
            <pc:docMk/>
            <pc:sldMk cId="3310790676" sldId="265"/>
            <ac:grpSpMk id="25" creationId="{705132A3-3AAD-4303-ACA2-7768DEB8568E}"/>
          </ac:grpSpMkLst>
        </pc:grpChg>
        <pc:picChg chg="mod">
          <ac:chgData name="WILLIAM CIRICO" userId="S::william.cirico@prof.sc.senac.br::345d58be-7d43-40fe-a299-10327024e512" providerId="AD" clId="Web-{A1E4C19F-D0BD-0000-B49B-6B20782D4CF4}" dt="2021-04-26T03:45:14.891" v="634" actId="1076"/>
          <ac:picMkLst>
            <pc:docMk/>
            <pc:sldMk cId="3310790676" sldId="265"/>
            <ac:picMk id="7" creationId="{A63897B1-4477-4E4B-84AD-9DAD6CF54D1F}"/>
          </ac:picMkLst>
        </pc:picChg>
        <pc:picChg chg="add del">
          <ac:chgData name="WILLIAM CIRICO" userId="S::william.cirico@prof.sc.senac.br::345d58be-7d43-40fe-a299-10327024e512" providerId="AD" clId="Web-{A1E4C19F-D0BD-0000-B49B-6B20782D4CF4}" dt="2021-04-26T03:31:27.439" v="432"/>
          <ac:picMkLst>
            <pc:docMk/>
            <pc:sldMk cId="3310790676" sldId="265"/>
            <ac:picMk id="8" creationId="{937BEB1E-7D2D-C34A-A7DC-CC39D8F2C53E}"/>
          </ac:picMkLst>
        </pc:picChg>
      </pc:sldChg>
      <pc:sldChg chg="modSp add del replId">
        <pc:chgData name="WILLIAM CIRICO" userId="S::william.cirico@prof.sc.senac.br::345d58be-7d43-40fe-a299-10327024e512" providerId="AD" clId="Web-{A1E4C19F-D0BD-0000-B49B-6B20782D4CF4}" dt="2021-04-26T03:30:25.501" v="415"/>
        <pc:sldMkLst>
          <pc:docMk/>
          <pc:sldMk cId="4263104426" sldId="265"/>
        </pc:sldMkLst>
        <pc:spChg chg="mod">
          <ac:chgData name="WILLIAM CIRICO" userId="S::william.cirico@prof.sc.senac.br::345d58be-7d43-40fe-a299-10327024e512" providerId="AD" clId="Web-{A1E4C19F-D0BD-0000-B49B-6B20782D4CF4}" dt="2021-04-26T03:28:34.920" v="363" actId="20577"/>
          <ac:spMkLst>
            <pc:docMk/>
            <pc:sldMk cId="4263104426" sldId="265"/>
            <ac:spMk id="7" creationId="{489F5D36-DFC3-5141-9F8E-6FACABCF76D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28:42.999" v="377" actId="20577"/>
          <ac:spMkLst>
            <pc:docMk/>
            <pc:sldMk cId="4263104426" sldId="265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30:24.094" v="414" actId="20577"/>
          <ac:spMkLst>
            <pc:docMk/>
            <pc:sldMk cId="4263104426" sldId="265"/>
            <ac:spMk id="10" creationId="{32D27570-BA3C-E244-8A39-73DCFE01C98D}"/>
          </ac:spMkLst>
        </pc:spChg>
      </pc:sldChg>
      <pc:sldChg chg="modSp add replId">
        <pc:chgData name="WILLIAM CIRICO" userId="S::william.cirico@prof.sc.senac.br::345d58be-7d43-40fe-a299-10327024e512" providerId="AD" clId="Web-{A1E4C19F-D0BD-0000-B49B-6B20782D4CF4}" dt="2021-04-26T03:55:15.607" v="792" actId="1076"/>
        <pc:sldMkLst>
          <pc:docMk/>
          <pc:sldMk cId="2791527335" sldId="266"/>
        </pc:sldMkLst>
        <pc:spChg chg="mod">
          <ac:chgData name="WILLIAM CIRICO" userId="S::william.cirico@prof.sc.senac.br::345d58be-7d43-40fe-a299-10327024e512" providerId="AD" clId="Web-{A1E4C19F-D0BD-0000-B49B-6B20782D4CF4}" dt="2021-04-26T03:52:42.182" v="737" actId="20577"/>
          <ac:spMkLst>
            <pc:docMk/>
            <pc:sldMk cId="2791527335" sldId="266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55:15.607" v="792" actId="1076"/>
          <ac:spMkLst>
            <pc:docMk/>
            <pc:sldMk cId="2791527335" sldId="266"/>
            <ac:spMk id="10" creationId="{32D27570-BA3C-E244-8A39-73DCFE01C98D}"/>
          </ac:spMkLst>
        </pc:spChg>
      </pc:sldChg>
      <pc:sldChg chg="addSp modSp add replId">
        <pc:chgData name="WILLIAM CIRICO" userId="S::william.cirico@prof.sc.senac.br::345d58be-7d43-40fe-a299-10327024e512" providerId="AD" clId="Web-{A1E4C19F-D0BD-0000-B49B-6B20782D4CF4}" dt="2021-04-26T04:02:00.740" v="882"/>
        <pc:sldMkLst>
          <pc:docMk/>
          <pc:sldMk cId="938193618" sldId="267"/>
        </pc:sldMkLst>
        <pc:spChg chg="add mod ord">
          <ac:chgData name="WILLIAM CIRICO" userId="S::william.cirico@prof.sc.senac.br::345d58be-7d43-40fe-a299-10327024e512" providerId="AD" clId="Web-{A1E4C19F-D0BD-0000-B49B-6B20782D4CF4}" dt="2021-04-26T03:59:08.329" v="827"/>
          <ac:spMkLst>
            <pc:docMk/>
            <pc:sldMk cId="938193618" sldId="267"/>
            <ac:spMk id="2" creationId="{5F9BD90B-6D9B-41BE-BD9F-136D98BFB2DA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01:56.896" v="881"/>
          <ac:spMkLst>
            <pc:docMk/>
            <pc:sldMk cId="938193618" sldId="267"/>
            <ac:spMk id="3" creationId="{E054C8D9-740C-4C98-80D0-0502B3C925A4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3:59:32.142" v="829"/>
          <ac:spMkLst>
            <pc:docMk/>
            <pc:sldMk cId="938193618" sldId="267"/>
            <ac:spMk id="6" creationId="{0B65C716-2B9F-4A65-8770-0ED8207448CB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56:31.999" v="801" actId="20577"/>
          <ac:spMkLst>
            <pc:docMk/>
            <pc:sldMk cId="938193618" sldId="267"/>
            <ac:spMk id="8" creationId="{130BC05C-F296-DB41-B756-3F9967B721C0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3:59:35.783" v="830"/>
          <ac:spMkLst>
            <pc:docMk/>
            <pc:sldMk cId="938193618" sldId="267"/>
            <ac:spMk id="9" creationId="{7DB97275-4DCE-495D-AF4C-6C1C724675A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3:59:16.111" v="828"/>
          <ac:spMkLst>
            <pc:docMk/>
            <pc:sldMk cId="938193618" sldId="267"/>
            <ac:spMk id="10" creationId="{32D27570-BA3C-E244-8A39-73DCFE01C98D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01:53.115" v="880"/>
          <ac:spMkLst>
            <pc:docMk/>
            <pc:sldMk cId="938193618" sldId="267"/>
            <ac:spMk id="11" creationId="{7AF224E1-1BBC-4512-AF32-C5C1349B8A98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02:00.740" v="882"/>
          <ac:spMkLst>
            <pc:docMk/>
            <pc:sldMk cId="938193618" sldId="267"/>
            <ac:spMk id="12" creationId="{662BB454-259E-43DD-9B16-1FB5CA2A0344}"/>
          </ac:spMkLst>
        </pc:spChg>
      </pc:sldChg>
      <pc:sldChg chg="modSp add del replId">
        <pc:chgData name="WILLIAM CIRICO" userId="S::william.cirico@prof.sc.senac.br::345d58be-7d43-40fe-a299-10327024e512" providerId="AD" clId="Web-{A1E4C19F-D0BD-0000-B49B-6B20782D4CF4}" dt="2021-04-26T04:04:00.493" v="895"/>
        <pc:sldMkLst>
          <pc:docMk/>
          <pc:sldMk cId="1604213834" sldId="268"/>
        </pc:sldMkLst>
        <pc:spChg chg="mod">
          <ac:chgData name="WILLIAM CIRICO" userId="S::william.cirico@prof.sc.senac.br::345d58be-7d43-40fe-a299-10327024e512" providerId="AD" clId="Web-{A1E4C19F-D0BD-0000-B49B-6B20782D4CF4}" dt="2021-04-26T04:03:19.086" v="894" actId="20577"/>
          <ac:spMkLst>
            <pc:docMk/>
            <pc:sldMk cId="1604213834" sldId="268"/>
            <ac:spMk id="8" creationId="{130BC05C-F296-DB41-B756-3F9967B721C0}"/>
          </ac:spMkLst>
        </pc:spChg>
      </pc:sldChg>
      <pc:sldChg chg="add del replId">
        <pc:chgData name="WILLIAM CIRICO" userId="S::william.cirico@prof.sc.senac.br::345d58be-7d43-40fe-a299-10327024e512" providerId="AD" clId="Web-{A1E4C19F-D0BD-0000-B49B-6B20782D4CF4}" dt="2021-04-26T04:47:12.643" v="1826"/>
        <pc:sldMkLst>
          <pc:docMk/>
          <pc:sldMk cId="1833380805" sldId="268"/>
        </pc:sldMkLst>
      </pc:sldChg>
      <pc:sldChg chg="new del">
        <pc:chgData name="WILLIAM CIRICO" userId="S::william.cirico@prof.sc.senac.br::345d58be-7d43-40fe-a299-10327024e512" providerId="AD" clId="Web-{A1E4C19F-D0BD-0000-B49B-6B20782D4CF4}" dt="2021-04-26T04:02:58.679" v="884"/>
        <pc:sldMkLst>
          <pc:docMk/>
          <pc:sldMk cId="2702392286" sldId="268"/>
        </pc:sldMkLst>
      </pc:sldChg>
      <pc:sldChg chg="add del replId">
        <pc:chgData name="WILLIAM CIRICO" userId="S::william.cirico@prof.sc.senac.br::345d58be-7d43-40fe-a299-10327024e512" providerId="AD" clId="Web-{A1E4C19F-D0BD-0000-B49B-6B20782D4CF4}" dt="2021-04-26T04:01:14.426" v="863"/>
        <pc:sldMkLst>
          <pc:docMk/>
          <pc:sldMk cId="3946845512" sldId="268"/>
        </pc:sldMkLst>
      </pc:sldChg>
      <pc:sldChg chg="modSp add replId">
        <pc:chgData name="WILLIAM CIRICO" userId="S::william.cirico@prof.sc.senac.br::345d58be-7d43-40fe-a299-10327024e512" providerId="AD" clId="Web-{A1E4C19F-D0BD-0000-B49B-6B20782D4CF4}" dt="2021-04-26T04:13:55.085" v="1202" actId="20577"/>
        <pc:sldMkLst>
          <pc:docMk/>
          <pc:sldMk cId="3218341056" sldId="269"/>
        </pc:sldMkLst>
        <pc:spChg chg="mod">
          <ac:chgData name="WILLIAM CIRICO" userId="S::william.cirico@prof.sc.senac.br::345d58be-7d43-40fe-a299-10327024e512" providerId="AD" clId="Web-{A1E4C19F-D0BD-0000-B49B-6B20782D4CF4}" dt="2021-04-26T04:11:46.751" v="1102" actId="20577"/>
          <ac:spMkLst>
            <pc:docMk/>
            <pc:sldMk cId="3218341056" sldId="269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13:55.085" v="1202" actId="20577"/>
          <ac:spMkLst>
            <pc:docMk/>
            <pc:sldMk cId="3218341056" sldId="269"/>
            <ac:spMk id="10" creationId="{32D27570-BA3C-E244-8A39-73DCFE01C98D}"/>
          </ac:spMkLst>
        </pc:spChg>
      </pc:sldChg>
      <pc:sldChg chg="new del">
        <pc:chgData name="WILLIAM CIRICO" userId="S::william.cirico@prof.sc.senac.br::345d58be-7d43-40fe-a299-10327024e512" providerId="AD" clId="Web-{A1E4C19F-D0BD-0000-B49B-6B20782D4CF4}" dt="2021-04-26T04:11:35.345" v="1092"/>
        <pc:sldMkLst>
          <pc:docMk/>
          <pc:sldMk cId="3857221316" sldId="269"/>
        </pc:sldMkLst>
      </pc:sldChg>
      <pc:sldChg chg="modSp add replId">
        <pc:chgData name="WILLIAM CIRICO" userId="S::william.cirico@prof.sc.senac.br::345d58be-7d43-40fe-a299-10327024e512" providerId="AD" clId="Web-{A1E4C19F-D0BD-0000-B49B-6B20782D4CF4}" dt="2021-04-26T04:17:10.792" v="1306" actId="20577"/>
        <pc:sldMkLst>
          <pc:docMk/>
          <pc:sldMk cId="506307801" sldId="270"/>
        </pc:sldMkLst>
        <pc:spChg chg="mod">
          <ac:chgData name="WILLIAM CIRICO" userId="S::william.cirico@prof.sc.senac.br::345d58be-7d43-40fe-a299-10327024e512" providerId="AD" clId="Web-{A1E4C19F-D0BD-0000-B49B-6B20782D4CF4}" dt="2021-04-26T04:15:07.399" v="1213" actId="20577"/>
          <ac:spMkLst>
            <pc:docMk/>
            <pc:sldMk cId="506307801" sldId="270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17:10.792" v="1306" actId="20577"/>
          <ac:spMkLst>
            <pc:docMk/>
            <pc:sldMk cId="506307801" sldId="270"/>
            <ac:spMk id="10" creationId="{32D27570-BA3C-E244-8A39-73DCFE01C98D}"/>
          </ac:spMkLst>
        </pc:spChg>
      </pc:sldChg>
      <pc:sldChg chg="new del">
        <pc:chgData name="WILLIAM CIRICO" userId="S::william.cirico@prof.sc.senac.br::345d58be-7d43-40fe-a299-10327024e512" providerId="AD" clId="Web-{A1E4C19F-D0BD-0000-B49B-6B20782D4CF4}" dt="2021-04-26T04:14:46.930" v="1204"/>
        <pc:sldMkLst>
          <pc:docMk/>
          <pc:sldMk cId="2255774975" sldId="270"/>
        </pc:sldMkLst>
      </pc:sldChg>
      <pc:sldChg chg="addSp delSp modSp add ord replId">
        <pc:chgData name="WILLIAM CIRICO" userId="S::william.cirico@prof.sc.senac.br::345d58be-7d43-40fe-a299-10327024e512" providerId="AD" clId="Web-{A1E4C19F-D0BD-0000-B49B-6B20782D4CF4}" dt="2021-04-26T04:31:29.075" v="1430" actId="1076"/>
        <pc:sldMkLst>
          <pc:docMk/>
          <pc:sldMk cId="555901497" sldId="271"/>
        </pc:sldMkLst>
        <pc:spChg chg="add del mod">
          <ac:chgData name="WILLIAM CIRICO" userId="S::william.cirico@prof.sc.senac.br::345d58be-7d43-40fe-a299-10327024e512" providerId="AD" clId="Web-{A1E4C19F-D0BD-0000-B49B-6B20782D4CF4}" dt="2021-04-26T04:25:41.865" v="1359"/>
          <ac:spMkLst>
            <pc:docMk/>
            <pc:sldMk cId="555901497" sldId="271"/>
            <ac:spMk id="3" creationId="{F4DBCD6F-D5E2-407D-B863-69D171E1ECDC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28" v="1421" actId="1076"/>
          <ac:spMkLst>
            <pc:docMk/>
            <pc:sldMk cId="555901497" sldId="271"/>
            <ac:spMk id="4" creationId="{2AEA079C-07F1-452D-A6FC-F645BFE37BE8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44" v="1422" actId="1076"/>
          <ac:spMkLst>
            <pc:docMk/>
            <pc:sldMk cId="555901497" sldId="271"/>
            <ac:spMk id="5" creationId="{6BD170BD-9ABF-423D-BFE3-5D065104D15A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44" v="1423" actId="1076"/>
          <ac:spMkLst>
            <pc:docMk/>
            <pc:sldMk cId="555901497" sldId="271"/>
            <ac:spMk id="6" creationId="{C49F6CE2-8437-4D57-923B-F3D550BE867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20:10.108" v="1318" actId="20577"/>
          <ac:spMkLst>
            <pc:docMk/>
            <pc:sldMk cId="555901497" sldId="271"/>
            <ac:spMk id="8" creationId="{130BC05C-F296-DB41-B756-3F9967B721C0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44" v="1425" actId="1076"/>
          <ac:spMkLst>
            <pc:docMk/>
            <pc:sldMk cId="555901497" sldId="271"/>
            <ac:spMk id="9" creationId="{B6761BAA-BBDC-4CE0-A63A-6A51F1D9F26F}"/>
          </ac:spMkLst>
        </pc:spChg>
        <pc:spChg chg="del mod">
          <ac:chgData name="WILLIAM CIRICO" userId="S::william.cirico@prof.sc.senac.br::345d58be-7d43-40fe-a299-10327024e512" providerId="AD" clId="Web-{A1E4C19F-D0BD-0000-B49B-6B20782D4CF4}" dt="2021-04-26T04:25:04.255" v="1347"/>
          <ac:spMkLst>
            <pc:docMk/>
            <pc:sldMk cId="555901497" sldId="271"/>
            <ac:spMk id="10" creationId="{32D27570-BA3C-E244-8A39-73DCFE01C98D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44" v="1424" actId="1076"/>
          <ac:spMkLst>
            <pc:docMk/>
            <pc:sldMk cId="555901497" sldId="271"/>
            <ac:spMk id="11" creationId="{D8807A5B-61F5-4032-BCA6-04A3BD7AF7D6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59" v="1426" actId="1076"/>
          <ac:spMkLst>
            <pc:docMk/>
            <pc:sldMk cId="555901497" sldId="271"/>
            <ac:spMk id="12" creationId="{6035ACED-6F9A-4977-9495-063D88310990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59" v="1427" actId="1076"/>
          <ac:spMkLst>
            <pc:docMk/>
            <pc:sldMk cId="555901497" sldId="271"/>
            <ac:spMk id="13" creationId="{7689A4D6-CE3C-40AC-9FCE-FD0B820C33AC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59" v="1428" actId="1076"/>
          <ac:spMkLst>
            <pc:docMk/>
            <pc:sldMk cId="555901497" sldId="271"/>
            <ac:spMk id="14" creationId="{9910E827-7041-4567-B183-7F8E041B995C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59" v="1429" actId="1076"/>
          <ac:spMkLst>
            <pc:docMk/>
            <pc:sldMk cId="555901497" sldId="271"/>
            <ac:spMk id="15" creationId="{BC78932A-B323-4023-8875-A6CF690325F0}"/>
          </ac:spMkLst>
        </pc:spChg>
        <pc:spChg chg="add mod">
          <ac:chgData name="WILLIAM CIRICO" userId="S::william.cirico@prof.sc.senac.br::345d58be-7d43-40fe-a299-10327024e512" providerId="AD" clId="Web-{A1E4C19F-D0BD-0000-B49B-6B20782D4CF4}" dt="2021-04-26T04:31:29.075" v="1430" actId="1076"/>
          <ac:spMkLst>
            <pc:docMk/>
            <pc:sldMk cId="555901497" sldId="271"/>
            <ac:spMk id="16" creationId="{1B8B18D8-26B0-4C6C-BF0B-23BFA018E1ED}"/>
          </ac:spMkLst>
        </pc:spChg>
        <pc:picChg chg="add mod">
          <ac:chgData name="WILLIAM CIRICO" userId="S::william.cirico@prof.sc.senac.br::345d58be-7d43-40fe-a299-10327024e512" providerId="AD" clId="Web-{A1E4C19F-D0BD-0000-B49B-6B20782D4CF4}" dt="2021-04-26T04:30:55.278" v="1420" actId="1076"/>
          <ac:picMkLst>
            <pc:docMk/>
            <pc:sldMk cId="555901497" sldId="271"/>
            <ac:picMk id="2" creationId="{CBF5BE7A-C8B1-46F4-9AA8-924B612EF6D4}"/>
          </ac:picMkLst>
        </pc:picChg>
      </pc:sldChg>
      <pc:sldChg chg="modSp add ord replId">
        <pc:chgData name="WILLIAM CIRICO" userId="S::william.cirico@prof.sc.senac.br::345d58be-7d43-40fe-a299-10327024e512" providerId="AD" clId="Web-{A1E4C19F-D0BD-0000-B49B-6B20782D4CF4}" dt="2021-04-26T04:33:41.452" v="1470" actId="20577"/>
        <pc:sldMkLst>
          <pc:docMk/>
          <pc:sldMk cId="507447315" sldId="272"/>
        </pc:sldMkLst>
        <pc:spChg chg="mod">
          <ac:chgData name="WILLIAM CIRICO" userId="S::william.cirico@prof.sc.senac.br::345d58be-7d43-40fe-a299-10327024e512" providerId="AD" clId="Web-{A1E4C19F-D0BD-0000-B49B-6B20782D4CF4}" dt="2021-04-26T04:33:05.358" v="1446"/>
          <ac:spMkLst>
            <pc:docMk/>
            <pc:sldMk cId="507447315" sldId="272"/>
            <ac:spMk id="8" creationId="{130BC05C-F296-DB41-B756-3F9967B721C0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33:41.452" v="1470" actId="20577"/>
          <ac:spMkLst>
            <pc:docMk/>
            <pc:sldMk cId="507447315" sldId="272"/>
            <ac:spMk id="10" creationId="{32D27570-BA3C-E244-8A39-73DCFE01C98D}"/>
          </ac:spMkLst>
        </pc:spChg>
      </pc:sldChg>
      <pc:sldChg chg="addSp delSp modSp add ord replId">
        <pc:chgData name="WILLIAM CIRICO" userId="S::william.cirico@prof.sc.senac.br::345d58be-7d43-40fe-a299-10327024e512" providerId="AD" clId="Web-{A1E4C19F-D0BD-0000-B49B-6B20782D4CF4}" dt="2021-04-26T04:46:50.799" v="1825" actId="1076"/>
        <pc:sldMkLst>
          <pc:docMk/>
          <pc:sldMk cId="3624970870" sldId="273"/>
        </pc:sldMkLst>
        <pc:spChg chg="add del mod">
          <ac:chgData name="WILLIAM CIRICO" userId="S::william.cirico@prof.sc.senac.br::345d58be-7d43-40fe-a299-10327024e512" providerId="AD" clId="Web-{A1E4C19F-D0BD-0000-B49B-6B20782D4CF4}" dt="2021-04-26T04:44:40.266" v="1808"/>
          <ac:spMkLst>
            <pc:docMk/>
            <pc:sldMk cId="3624970870" sldId="273"/>
            <ac:spMk id="3" creationId="{1A40CC67-B5A7-4580-9186-8D6BD19C026F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91"/>
          <ac:spMkLst>
            <pc:docMk/>
            <pc:sldMk cId="3624970870" sldId="273"/>
            <ac:spMk id="4" creationId="{2AEA079C-07F1-452D-A6FC-F645BFE37BE8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90"/>
          <ac:spMkLst>
            <pc:docMk/>
            <pc:sldMk cId="3624970870" sldId="273"/>
            <ac:spMk id="5" creationId="{6BD170BD-9ABF-423D-BFE3-5D065104D15A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9"/>
          <ac:spMkLst>
            <pc:docMk/>
            <pc:sldMk cId="3624970870" sldId="273"/>
            <ac:spMk id="6" creationId="{C49F6CE2-8437-4D57-923B-F3D550BE8671}"/>
          </ac:spMkLst>
        </pc:spChg>
        <pc:spChg chg="mod">
          <ac:chgData name="WILLIAM CIRICO" userId="S::william.cirico@prof.sc.senac.br::345d58be-7d43-40fe-a299-10327024e512" providerId="AD" clId="Web-{A1E4C19F-D0BD-0000-B49B-6B20782D4CF4}" dt="2021-04-26T04:36:26.283" v="1480" actId="20577"/>
          <ac:spMkLst>
            <pc:docMk/>
            <pc:sldMk cId="3624970870" sldId="273"/>
            <ac:spMk id="8" creationId="{130BC05C-F296-DB41-B756-3F9967B721C0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7"/>
          <ac:spMkLst>
            <pc:docMk/>
            <pc:sldMk cId="3624970870" sldId="273"/>
            <ac:spMk id="9" creationId="{B6761BAA-BBDC-4CE0-A63A-6A51F1D9F26F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8"/>
          <ac:spMkLst>
            <pc:docMk/>
            <pc:sldMk cId="3624970870" sldId="273"/>
            <ac:spMk id="11" creationId="{D8807A5B-61F5-4032-BCA6-04A3BD7AF7D6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6"/>
          <ac:spMkLst>
            <pc:docMk/>
            <pc:sldMk cId="3624970870" sldId="273"/>
            <ac:spMk id="12" creationId="{6035ACED-6F9A-4977-9495-063D88310990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5"/>
          <ac:spMkLst>
            <pc:docMk/>
            <pc:sldMk cId="3624970870" sldId="273"/>
            <ac:spMk id="13" creationId="{7689A4D6-CE3C-40AC-9FCE-FD0B820C33AC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4"/>
          <ac:spMkLst>
            <pc:docMk/>
            <pc:sldMk cId="3624970870" sldId="273"/>
            <ac:spMk id="14" creationId="{9910E827-7041-4567-B183-7F8E041B995C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3"/>
          <ac:spMkLst>
            <pc:docMk/>
            <pc:sldMk cId="3624970870" sldId="273"/>
            <ac:spMk id="15" creationId="{BC78932A-B323-4023-8875-A6CF690325F0}"/>
          </ac:spMkLst>
        </pc:spChg>
        <pc:spChg chg="del">
          <ac:chgData name="WILLIAM CIRICO" userId="S::william.cirico@prof.sc.senac.br::345d58be-7d43-40fe-a299-10327024e512" providerId="AD" clId="Web-{A1E4C19F-D0BD-0000-B49B-6B20782D4CF4}" dt="2021-04-26T04:36:32.752" v="1482"/>
          <ac:spMkLst>
            <pc:docMk/>
            <pc:sldMk cId="3624970870" sldId="273"/>
            <ac:spMk id="16" creationId="{1B8B18D8-26B0-4C6C-BF0B-23BFA018E1ED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4:46:23.752" v="1820"/>
          <ac:spMkLst>
            <pc:docMk/>
            <pc:sldMk cId="3624970870" sldId="273"/>
            <ac:spMk id="19" creationId="{C4FBE1B4-EA61-4BB6-80DE-90F724AE6699}"/>
          </ac:spMkLst>
        </pc:spChg>
        <pc:spChg chg="add mod ord">
          <ac:chgData name="WILLIAM CIRICO" userId="S::william.cirico@prof.sc.senac.br::345d58be-7d43-40fe-a299-10327024e512" providerId="AD" clId="Web-{A1E4C19F-D0BD-0000-B49B-6B20782D4CF4}" dt="2021-04-26T04:46:47.721" v="1824"/>
          <ac:spMkLst>
            <pc:docMk/>
            <pc:sldMk cId="3624970870" sldId="273"/>
            <ac:spMk id="20" creationId="{16DED865-41A4-48D2-A6E2-F00B46B80388}"/>
          </ac:spMkLst>
        </pc:spChg>
        <pc:picChg chg="del">
          <ac:chgData name="WILLIAM CIRICO" userId="S::william.cirico@prof.sc.senac.br::345d58be-7d43-40fe-a299-10327024e512" providerId="AD" clId="Web-{A1E4C19F-D0BD-0000-B49B-6B20782D4CF4}" dt="2021-04-26T04:36:30.940" v="1481"/>
          <ac:picMkLst>
            <pc:docMk/>
            <pc:sldMk cId="3624970870" sldId="273"/>
            <ac:picMk id="2" creationId="{CBF5BE7A-C8B1-46F4-9AA8-924B612EF6D4}"/>
          </ac:picMkLst>
        </pc:picChg>
        <pc:picChg chg="add mod">
          <ac:chgData name="WILLIAM CIRICO" userId="S::william.cirico@prof.sc.senac.br::345d58be-7d43-40fe-a299-10327024e512" providerId="AD" clId="Web-{A1E4C19F-D0BD-0000-B49B-6B20782D4CF4}" dt="2021-04-26T04:46:50.799" v="1825" actId="1076"/>
          <ac:picMkLst>
            <pc:docMk/>
            <pc:sldMk cId="3624970870" sldId="273"/>
            <ac:picMk id="10" creationId="{B59DFF36-A9E4-4340-884F-65ED4935DAE4}"/>
          </ac:picMkLst>
        </pc:picChg>
        <pc:picChg chg="add mod">
          <ac:chgData name="WILLIAM CIRICO" userId="S::william.cirico@prof.sc.senac.br::345d58be-7d43-40fe-a299-10327024e512" providerId="AD" clId="Web-{A1E4C19F-D0BD-0000-B49B-6B20782D4CF4}" dt="2021-04-26T04:46:31.315" v="1821" actId="1076"/>
          <ac:picMkLst>
            <pc:docMk/>
            <pc:sldMk cId="3624970870" sldId="273"/>
            <ac:picMk id="18" creationId="{C08968F1-259A-41B1-88AC-602BB90A730C}"/>
          </ac:picMkLst>
        </pc:picChg>
      </pc:sldChg>
    </pc:docChg>
  </pc:docChgLst>
  <pc:docChgLst>
    <pc:chgData name="WILLIAM CIRICO" userId="S::william.cirico@prof.sc.senac.br::345d58be-7d43-40fe-a299-10327024e512" providerId="AD" clId="Web-{4E178E34-44B9-659B-4045-1BC2546E1309}"/>
    <pc:docChg chg="modSld">
      <pc:chgData name="WILLIAM CIRICO" userId="S::william.cirico@prof.sc.senac.br::345d58be-7d43-40fe-a299-10327024e512" providerId="AD" clId="Web-{4E178E34-44B9-659B-4045-1BC2546E1309}" dt="2021-04-27T01:19:34.060" v="2" actId="20577"/>
      <pc:docMkLst>
        <pc:docMk/>
      </pc:docMkLst>
      <pc:sldChg chg="modSp">
        <pc:chgData name="WILLIAM CIRICO" userId="S::william.cirico@prof.sc.senac.br::345d58be-7d43-40fe-a299-10327024e512" providerId="AD" clId="Web-{4E178E34-44B9-659B-4045-1BC2546E1309}" dt="2021-04-27T01:19:34.060" v="2" actId="20577"/>
        <pc:sldMkLst>
          <pc:docMk/>
          <pc:sldMk cId="507447315" sldId="272"/>
        </pc:sldMkLst>
        <pc:spChg chg="mod">
          <ac:chgData name="WILLIAM CIRICO" userId="S::william.cirico@prof.sc.senac.br::345d58be-7d43-40fe-a299-10327024e512" providerId="AD" clId="Web-{4E178E34-44B9-659B-4045-1BC2546E1309}" dt="2021-04-27T01:19:34.060" v="2" actId="20577"/>
          <ac:spMkLst>
            <pc:docMk/>
            <pc:sldMk cId="507447315" sldId="272"/>
            <ac:spMk id="10" creationId="{32D27570-BA3C-E244-8A39-73DCFE01C9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29/04/2021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rmAutofit fontScale="90000"/>
          </a:bodyPr>
          <a:lstStyle/>
          <a:p>
            <a:r>
              <a:rPr lang="pt-BR" sz="7200" b="1" dirty="0">
                <a:solidFill>
                  <a:srgbClr val="ED8B00"/>
                </a:solidFill>
                <a:latin typeface="+mn-lt"/>
                <a:cs typeface="Calibri"/>
              </a:rPr>
              <a:t>LÓGICA E ALGORITMOS</a:t>
            </a:r>
            <a:endParaRPr lang="pt-BR" sz="72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  <a:cs typeface="Calibri Light"/>
              </a:rPr>
              <a:t>Aula 01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REPRESENTAÇÃO ATRAVÉS DE UM FLUXOGRAMA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m 2" descr="Diagrama&#10;&#10;Descrição gerada automaticamente">
            <a:extLst>
              <a:ext uri="{FF2B5EF4-FFF2-40B4-BE49-F238E27FC236}">
                <a16:creationId xmlns:a16="http://schemas.microsoft.com/office/drawing/2014/main" id="{CBF5BE7A-C8B1-46F4-9AA8-924B612E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930" y="1715825"/>
            <a:ext cx="2151972" cy="4609070"/>
          </a:xfrm>
          <a:prstGeom prst="rect">
            <a:avLst/>
          </a:prstGeom>
        </p:spPr>
      </p:pic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2AEA079C-07F1-452D-A6FC-F645BFE37BE8}"/>
              </a:ext>
            </a:extLst>
          </p:cNvPr>
          <p:cNvSpPr/>
          <p:nvPr/>
        </p:nvSpPr>
        <p:spPr>
          <a:xfrm>
            <a:off x="830550" y="2026507"/>
            <a:ext cx="458965" cy="458965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D170BD-9ABF-423D-BFE3-5D065104D15A}"/>
              </a:ext>
            </a:extLst>
          </p:cNvPr>
          <p:cNvSpPr txBox="1"/>
          <p:nvPr/>
        </p:nvSpPr>
        <p:spPr>
          <a:xfrm>
            <a:off x="1286758" y="20722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cs typeface="Calibri"/>
              </a:rPr>
              <a:t>Início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C49F6CE2-8437-4D57-923B-F3D550BE8671}"/>
              </a:ext>
            </a:extLst>
          </p:cNvPr>
          <p:cNvSpPr/>
          <p:nvPr/>
        </p:nvSpPr>
        <p:spPr>
          <a:xfrm>
            <a:off x="825917" y="2691786"/>
            <a:ext cx="917930" cy="458965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8807A5B-61F5-4032-BCA6-04A3BD7AF7D6}"/>
              </a:ext>
            </a:extLst>
          </p:cNvPr>
          <p:cNvSpPr txBox="1"/>
          <p:nvPr/>
        </p:nvSpPr>
        <p:spPr>
          <a:xfrm>
            <a:off x="1825160" y="27342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Entrada de dados (Input)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B6761BAA-BBDC-4CE0-A63A-6A51F1D9F26F}"/>
              </a:ext>
            </a:extLst>
          </p:cNvPr>
          <p:cNvSpPr/>
          <p:nvPr/>
        </p:nvSpPr>
        <p:spPr>
          <a:xfrm>
            <a:off x="827572" y="3507169"/>
            <a:ext cx="917930" cy="6090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35ACED-6F9A-4977-9495-063D88310990}"/>
              </a:ext>
            </a:extLst>
          </p:cNvPr>
          <p:cNvSpPr txBox="1"/>
          <p:nvPr/>
        </p:nvSpPr>
        <p:spPr>
          <a:xfrm>
            <a:off x="1825160" y="36257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Processamento</a:t>
            </a:r>
          </a:p>
        </p:txBody>
      </p: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7689A4D6-CE3C-40AC-9FCE-FD0B820C33AC}"/>
              </a:ext>
            </a:extLst>
          </p:cNvPr>
          <p:cNvSpPr/>
          <p:nvPr/>
        </p:nvSpPr>
        <p:spPr>
          <a:xfrm>
            <a:off x="829227" y="4391449"/>
            <a:ext cx="917930" cy="60901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10E827-7041-4567-B183-7F8E041B995C}"/>
              </a:ext>
            </a:extLst>
          </p:cNvPr>
          <p:cNvSpPr txBox="1"/>
          <p:nvPr/>
        </p:nvSpPr>
        <p:spPr>
          <a:xfrm>
            <a:off x="1825160" y="45083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Decisão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BC78932A-B323-4023-8875-A6CF690325F0}"/>
              </a:ext>
            </a:extLst>
          </p:cNvPr>
          <p:cNvSpPr/>
          <p:nvPr/>
        </p:nvSpPr>
        <p:spPr>
          <a:xfrm>
            <a:off x="786750" y="5275730"/>
            <a:ext cx="917930" cy="609011"/>
          </a:xfrm>
          <a:prstGeom prst="flowChartDisp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B8B18D8-26B0-4C6C-BF0B-23BFA018E1ED}"/>
              </a:ext>
            </a:extLst>
          </p:cNvPr>
          <p:cNvSpPr txBox="1"/>
          <p:nvPr/>
        </p:nvSpPr>
        <p:spPr>
          <a:xfrm>
            <a:off x="1825160" y="53909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Calibri"/>
              </a:rPr>
              <a:t>Saída de dados (Output)</a:t>
            </a:r>
          </a:p>
        </p:txBody>
      </p:sp>
    </p:spTree>
    <p:extLst>
      <p:ext uri="{BB962C8B-B14F-4D97-AF65-F5344CB8AC3E}">
        <p14:creationId xmlns:p14="http://schemas.microsoft.com/office/powerpoint/2010/main" val="55590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72606"/>
            <a:ext cx="6292074" cy="4622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200" spc="3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REPRESENTAÇÃO ATRAVÉS DE UM FLUXOGRAMA - EXERCÍCIOS</a:t>
            </a:r>
          </a:p>
          <a:p>
            <a:pPr marL="0" indent="0">
              <a:buNone/>
            </a:pPr>
            <a:endParaRPr lang="pt-BR" sz="1200" spc="300" dirty="0">
              <a:solidFill>
                <a:schemeClr val="bg2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9745"/>
            <a:ext cx="755765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Representar através de um fluxograma os algoritmos para os seguintes casos: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Fritar um ovo</a:t>
            </a:r>
            <a:endParaRPr lang="en-US" sz="2400" dirty="0">
              <a:solidFill>
                <a:schemeClr val="bg2">
                  <a:lumMod val="75000"/>
                </a:schemeClr>
              </a:solidFill>
              <a:ea typeface="+mn-lt"/>
              <a:cs typeface="+mn-lt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Trocar uma lâmpada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Um algoritmo que leia três valores e os mostre na ordem inversa que foram digitados</a:t>
            </a: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Mostrar na tela o maior valor entre dois números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Calcular o resultado da divisão entre dois números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744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6DED865-41A4-48D2-A6E2-F00B46B80388}"/>
              </a:ext>
            </a:extLst>
          </p:cNvPr>
          <p:cNvSpPr/>
          <p:nvPr/>
        </p:nvSpPr>
        <p:spPr>
          <a:xfrm>
            <a:off x="4856206" y="2053869"/>
            <a:ext cx="3477543" cy="37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4FBE1B4-EA61-4BB6-80DE-90F724AE6699}"/>
              </a:ext>
            </a:extLst>
          </p:cNvPr>
          <p:cNvSpPr/>
          <p:nvPr/>
        </p:nvSpPr>
        <p:spPr>
          <a:xfrm>
            <a:off x="884391" y="2053869"/>
            <a:ext cx="3477543" cy="3715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REPRESENTAÇÃO ATRAVÉS DE PSEUDOCÓDIGO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Imagem 17">
            <a:extLst>
              <a:ext uri="{FF2B5EF4-FFF2-40B4-BE49-F238E27FC236}">
                <a16:creationId xmlns:a16="http://schemas.microsoft.com/office/drawing/2014/main" id="{B59DFF36-A9E4-4340-884F-65ED4935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439" y="2248634"/>
            <a:ext cx="2743200" cy="3331621"/>
          </a:xfrm>
          <a:prstGeom prst="rect">
            <a:avLst/>
          </a:prstGeom>
        </p:spPr>
      </p:pic>
      <p:pic>
        <p:nvPicPr>
          <p:cNvPr id="18" name="Imagem 18" descr="Texto&#10;&#10;Descrição gerada automaticamente">
            <a:extLst>
              <a:ext uri="{FF2B5EF4-FFF2-40B4-BE49-F238E27FC236}">
                <a16:creationId xmlns:a16="http://schemas.microsoft.com/office/drawing/2014/main" id="{C08968F1-259A-41B1-88AC-602BB90A7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336" y="3200069"/>
            <a:ext cx="25241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7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98FABF29-7F22-FF4C-A68A-E66B42737331}"/>
              </a:ext>
            </a:extLst>
          </p:cNvPr>
          <p:cNvSpPr txBox="1">
            <a:spLocks/>
          </p:cNvSpPr>
          <p:nvPr/>
        </p:nvSpPr>
        <p:spPr>
          <a:xfrm>
            <a:off x="1143000" y="4571857"/>
            <a:ext cx="6858000" cy="817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b="1" spc="300" dirty="0">
                <a:solidFill>
                  <a:srgbClr val="ED8B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sc.senac.br</a:t>
            </a:r>
          </a:p>
        </p:txBody>
      </p:sp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latin typeface="+mn-lt"/>
                <a:cs typeface="Calibri"/>
              </a:rPr>
              <a:t>Sistemas Computacionais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3106239-4360-48BB-8E00-F9B0E7953D9E}"/>
              </a:ext>
            </a:extLst>
          </p:cNvPr>
          <p:cNvSpPr txBox="1">
            <a:spLocks/>
          </p:cNvSpPr>
          <p:nvPr/>
        </p:nvSpPr>
        <p:spPr>
          <a:xfrm>
            <a:off x="796637" y="1608003"/>
            <a:ext cx="7589534" cy="4726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Um sistema computacional consiste num conjunto de </a:t>
            </a:r>
            <a:r>
              <a:rPr lang="pt-BR" sz="2400" b="1" dirty="0">
                <a:solidFill>
                  <a:srgbClr val="FFFFFF"/>
                </a:solidFill>
                <a:ea typeface="+mj-lt"/>
                <a:cs typeface="+mj-lt"/>
              </a:rPr>
              <a:t>hardwares</a:t>
            </a:r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 capazes de processar informações de acordo com um </a:t>
            </a:r>
            <a:r>
              <a:rPr lang="pt-BR" sz="2400" b="1" dirty="0">
                <a:solidFill>
                  <a:srgbClr val="FFFFFF"/>
                </a:solidFill>
                <a:ea typeface="+mj-lt"/>
                <a:cs typeface="+mj-lt"/>
              </a:rPr>
              <a:t>software</a:t>
            </a:r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FFFF"/>
              </a:solidFill>
              <a:cs typeface="Calibri Light" panose="020F03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FFFF"/>
                </a:solidFill>
                <a:cs typeface="Calibri Light" panose="020F0302020204030204"/>
              </a:rPr>
              <a:t>Hardware</a:t>
            </a:r>
            <a:r>
              <a:rPr lang="pt-BR" sz="2400" dirty="0">
                <a:solidFill>
                  <a:srgbClr val="FFFFFF"/>
                </a:solidFill>
                <a:cs typeface="Calibri Light" panose="020F0302020204030204"/>
              </a:rPr>
              <a:t> são os componentes eletrônicos do nosso dispositivo.</a:t>
            </a:r>
            <a:endParaRPr lang="pt-BR" sz="2400">
              <a:solidFill>
                <a:srgbClr val="FFFFFF"/>
              </a:solidFill>
              <a:cs typeface="Calibri Light" panose="020F0302020204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FFFF"/>
              </a:solidFill>
              <a:ea typeface="+mj-lt"/>
              <a:cs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FFFFFF"/>
                </a:solidFill>
                <a:ea typeface="+mj-lt"/>
                <a:cs typeface="+mj-lt"/>
              </a:rPr>
              <a:t>Software</a:t>
            </a:r>
            <a:r>
              <a:rPr lang="pt-BR" sz="2400" dirty="0">
                <a:solidFill>
                  <a:srgbClr val="FFFFFF"/>
                </a:solidFill>
                <a:ea typeface="+mj-lt"/>
                <a:cs typeface="+mj-lt"/>
              </a:rPr>
              <a:t> é </a:t>
            </a:r>
            <a:r>
              <a:rPr lang="pt-BR" sz="2400" dirty="0">
                <a:solidFill>
                  <a:schemeClr val="bg1"/>
                </a:solidFill>
                <a:ea typeface="+mj-lt"/>
                <a:cs typeface="+mj-lt"/>
              </a:rPr>
              <a:t>a parte que não conseguimos tocar. São os programas que a gente utiliza no nosso dia a dia.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ea typeface="+mj-lt"/>
              <a:cs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a typeface="+mj-lt"/>
                <a:cs typeface="+mj-lt"/>
              </a:rPr>
              <a:t>Sistema Operacional </a:t>
            </a:r>
            <a:r>
              <a:rPr lang="pt-BR" sz="2400">
                <a:solidFill>
                  <a:schemeClr val="bg1"/>
                </a:solidFill>
                <a:ea typeface="+mj-lt"/>
                <a:cs typeface="+mj-lt"/>
              </a:rPr>
              <a:t>é um software cuja função é </a:t>
            </a:r>
            <a:r>
              <a:rPr lang="pt-BR" sz="2400" dirty="0">
                <a:solidFill>
                  <a:schemeClr val="bg1"/>
                </a:solidFill>
                <a:ea typeface="+mj-lt"/>
                <a:cs typeface="+mj-lt"/>
              </a:rPr>
              <a:t>gerenciar os recursos do sistema computacional.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bg1"/>
              </a:solidFill>
              <a:ea typeface="+mj-lt"/>
              <a:cs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  <a:ea typeface="+mj-lt"/>
                <a:cs typeface="+mj-lt"/>
              </a:rPr>
              <a:t>Usuários</a:t>
            </a:r>
            <a:r>
              <a:rPr lang="pt-BR" sz="2400" dirty="0">
                <a:solidFill>
                  <a:schemeClr val="bg1"/>
                </a:solidFill>
                <a:ea typeface="+mj-lt"/>
                <a:cs typeface="+mj-lt"/>
              </a:rPr>
              <a:t> são os indivíduos que utilizam o software.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E690293-4AF2-40B4-9842-C88C6FC99341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CONCEITOS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comida&#10;&#10;Descrição gerada automaticamente">
            <a:extLst>
              <a:ext uri="{FF2B5EF4-FFF2-40B4-BE49-F238E27FC236}">
                <a16:creationId xmlns:a16="http://schemas.microsoft.com/office/drawing/2014/main" id="{A63897B1-4477-4E4B-84AD-9DAD6CF5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05132A3-3AAD-4303-ACA2-7768DEB8568E}"/>
              </a:ext>
            </a:extLst>
          </p:cNvPr>
          <p:cNvGrpSpPr/>
          <p:nvPr/>
        </p:nvGrpSpPr>
        <p:grpSpPr>
          <a:xfrm>
            <a:off x="720002" y="908111"/>
            <a:ext cx="7705319" cy="5048618"/>
            <a:chOff x="561129" y="1111115"/>
            <a:chExt cx="7705319" cy="5048618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2814294-BD43-422E-BCBD-A8977E31A626}"/>
                </a:ext>
              </a:extLst>
            </p:cNvPr>
            <p:cNvSpPr/>
            <p:nvPr/>
          </p:nvSpPr>
          <p:spPr>
            <a:xfrm>
              <a:off x="561129" y="2277838"/>
              <a:ext cx="7705319" cy="2515481"/>
            </a:xfrm>
            <a:prstGeom prst="rect">
              <a:avLst/>
            </a:prstGeom>
            <a:solidFill>
              <a:srgbClr val="004382"/>
            </a:solidFill>
            <a:ln>
              <a:solidFill>
                <a:srgbClr val="0043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>
                  <a:cs typeface="Calibri"/>
                </a:rPr>
                <a:t>Sistema Operacional</a:t>
              </a:r>
              <a:endParaRPr lang="pt-BR" dirty="0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03DD5642-19EF-4974-973D-626408D60ED7}"/>
                </a:ext>
              </a:extLst>
            </p:cNvPr>
            <p:cNvSpPr/>
            <p:nvPr/>
          </p:nvSpPr>
          <p:spPr>
            <a:xfrm>
              <a:off x="3507443" y="1111115"/>
              <a:ext cx="2047690" cy="450139"/>
            </a:xfrm>
            <a:prstGeom prst="roundRect">
              <a:avLst/>
            </a:prstGeom>
            <a:solidFill>
              <a:srgbClr val="0043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Calibri"/>
                </a:rPr>
                <a:t>Usuário</a:t>
              </a:r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C02595A-5E2A-4928-937E-B8B288483834}"/>
                </a:ext>
              </a:extLst>
            </p:cNvPr>
            <p:cNvSpPr/>
            <p:nvPr/>
          </p:nvSpPr>
          <p:spPr>
            <a:xfrm>
              <a:off x="790611" y="3116330"/>
              <a:ext cx="7202224" cy="1368069"/>
            </a:xfrm>
            <a:prstGeom prst="rect">
              <a:avLst/>
            </a:prstGeom>
            <a:solidFill>
              <a:srgbClr val="ED8B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cs typeface="Calibri"/>
              </a:endParaRPr>
            </a:p>
            <a:p>
              <a:pPr algn="ctr"/>
              <a:endParaRPr lang="pt-BR" dirty="0">
                <a:cs typeface="Calibri"/>
              </a:endParaRPr>
            </a:p>
            <a:p>
              <a:pPr algn="ctr"/>
              <a:endParaRPr lang="pt-BR" dirty="0">
                <a:cs typeface="Calibri"/>
              </a:endParaRPr>
            </a:p>
            <a:p>
              <a:pPr algn="ctr"/>
              <a:endParaRPr lang="pt-BR" dirty="0">
                <a:cs typeface="Calibri"/>
              </a:endParaRPr>
            </a:p>
            <a:p>
              <a:pPr algn="ctr"/>
              <a:endParaRPr lang="pt-BR" dirty="0">
                <a:cs typeface="Calibri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AEDD58E-3F20-4462-B8CF-B96149F7F883}"/>
                </a:ext>
              </a:extLst>
            </p:cNvPr>
            <p:cNvSpPr txBox="1"/>
            <p:nvPr/>
          </p:nvSpPr>
          <p:spPr>
            <a:xfrm>
              <a:off x="981147" y="3805551"/>
              <a:ext cx="20900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dirty="0">
                  <a:solidFill>
                    <a:srgbClr val="000000"/>
                  </a:solidFill>
                  <a:cs typeface="Calibri"/>
                </a:rPr>
                <a:t>Navegador</a:t>
              </a:r>
              <a:endParaRPr lang="pt-BR">
                <a:solidFill>
                  <a:srgbClr val="000000"/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F13E0AE-E021-4874-94B5-9A56FB8226DC}"/>
                </a:ext>
              </a:extLst>
            </p:cNvPr>
            <p:cNvSpPr txBox="1"/>
            <p:nvPr/>
          </p:nvSpPr>
          <p:spPr>
            <a:xfrm>
              <a:off x="3408366" y="3805551"/>
              <a:ext cx="20900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dirty="0">
                  <a:solidFill>
                    <a:srgbClr val="000000"/>
                  </a:solidFill>
                  <a:cs typeface="Calibri"/>
                </a:rPr>
                <a:t>Editor de textos</a:t>
              </a:r>
              <a:endParaRPr lang="pt-BR" dirty="0">
                <a:solidFill>
                  <a:srgbClr val="000000"/>
                </a:solidFill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58952B2-69D0-4481-B9EC-C57312AF8C91}"/>
                </a:ext>
              </a:extLst>
            </p:cNvPr>
            <p:cNvSpPr txBox="1"/>
            <p:nvPr/>
          </p:nvSpPr>
          <p:spPr>
            <a:xfrm>
              <a:off x="5800281" y="3805551"/>
              <a:ext cx="20900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t-BR" dirty="0">
                  <a:solidFill>
                    <a:srgbClr val="000000"/>
                  </a:solidFill>
                  <a:cs typeface="Calibri"/>
                </a:rPr>
                <a:t>Antivírus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DAA9A35-858F-4699-8F38-8C59B1A85219}"/>
                </a:ext>
              </a:extLst>
            </p:cNvPr>
            <p:cNvSpPr/>
            <p:nvPr/>
          </p:nvSpPr>
          <p:spPr>
            <a:xfrm>
              <a:off x="3507444" y="5709594"/>
              <a:ext cx="2047690" cy="450139"/>
            </a:xfrm>
            <a:prstGeom prst="roundRect">
              <a:avLst/>
            </a:prstGeom>
            <a:solidFill>
              <a:srgbClr val="0043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>
                  <a:cs typeface="Calibri"/>
                </a:rPr>
                <a:t>HARDWARE</a:t>
              </a:r>
              <a:endParaRPr lang="pt-BR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320C16-257D-416B-9641-76787894DC1E}"/>
                </a:ext>
              </a:extLst>
            </p:cNvPr>
            <p:cNvSpPr txBox="1"/>
            <p:nvPr/>
          </p:nvSpPr>
          <p:spPr>
            <a:xfrm>
              <a:off x="753320" y="2571529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>
                  <a:solidFill>
                    <a:srgbClr val="FFFFFF"/>
                  </a:solidFill>
                  <a:cs typeface="Calibri"/>
                </a:rPr>
                <a:t>Sistema Operacional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0CAEEE-87AB-42AE-A71B-64F91A91308C}"/>
                </a:ext>
              </a:extLst>
            </p:cNvPr>
            <p:cNvSpPr txBox="1"/>
            <p:nvPr/>
          </p:nvSpPr>
          <p:spPr>
            <a:xfrm>
              <a:off x="921019" y="329528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dirty="0">
                  <a:solidFill>
                    <a:srgbClr val="FFFFFF"/>
                  </a:solidFill>
                  <a:cs typeface="Calibri"/>
                </a:rPr>
                <a:t>Softwares</a:t>
              </a:r>
            </a:p>
          </p:txBody>
        </p:sp>
        <p:sp>
          <p:nvSpPr>
            <p:cNvPr id="23" name="Seta: de Cima para Baixo 22">
              <a:extLst>
                <a:ext uri="{FF2B5EF4-FFF2-40B4-BE49-F238E27FC236}">
                  <a16:creationId xmlns:a16="http://schemas.microsoft.com/office/drawing/2014/main" id="{3A5B8FA3-418C-4564-B8EE-139E98A6C6E3}"/>
                </a:ext>
              </a:extLst>
            </p:cNvPr>
            <p:cNvSpPr/>
            <p:nvPr/>
          </p:nvSpPr>
          <p:spPr>
            <a:xfrm>
              <a:off x="4411326" y="1693368"/>
              <a:ext cx="176526" cy="450139"/>
            </a:xfrm>
            <a:prstGeom prst="upDownArrow">
              <a:avLst/>
            </a:prstGeom>
            <a:solidFill>
              <a:srgbClr val="0043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de Cima para Baixo 23">
              <a:extLst>
                <a:ext uri="{FF2B5EF4-FFF2-40B4-BE49-F238E27FC236}">
                  <a16:creationId xmlns:a16="http://schemas.microsoft.com/office/drawing/2014/main" id="{AE2EA53E-B693-4A65-8F24-71C28007364A}"/>
                </a:ext>
              </a:extLst>
            </p:cNvPr>
            <p:cNvSpPr/>
            <p:nvPr/>
          </p:nvSpPr>
          <p:spPr>
            <a:xfrm>
              <a:off x="4411326" y="5047344"/>
              <a:ext cx="176526" cy="450139"/>
            </a:xfrm>
            <a:prstGeom prst="upDownArrow">
              <a:avLst/>
            </a:prstGeom>
            <a:solidFill>
              <a:srgbClr val="0043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1079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CONCEITO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87811" y="3426031"/>
            <a:ext cx="7557654" cy="11091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Um algoritmo é uma sequência finita de ações executáveis que visam obter uma solução para um determinado tipo de problema. </a:t>
            </a:r>
          </a:p>
          <a:p>
            <a:pPr marL="342900" indent="-342900" algn="just"/>
            <a:endParaRPr lang="pt-BR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78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EXEMPLO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87811" y="1537213"/>
            <a:ext cx="7557654" cy="4957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b="1" dirty="0">
                <a:ea typeface="+mn-lt"/>
                <a:cs typeface="+mn-lt"/>
              </a:rPr>
              <a:t>Ingredientes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1 xícara de leite</a:t>
            </a: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1 colher de sopa de fermento em pó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3 xícaras de farinha de trigo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3 xícaras de açúcar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3 ovos </a:t>
            </a:r>
            <a:endParaRPr lang="pt-BR" sz="1600" dirty="0"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ea typeface="+mn-lt"/>
                <a:cs typeface="+mn-lt"/>
              </a:rPr>
              <a:t>4 colheres de margarina </a:t>
            </a:r>
          </a:p>
          <a:p>
            <a:pPr marL="0" indent="0" algn="just">
              <a:buNone/>
            </a:pPr>
            <a:r>
              <a:rPr lang="pt-BR" sz="1600" b="1" dirty="0">
                <a:ea typeface="+mn-lt"/>
                <a:cs typeface="+mn-lt"/>
              </a:rPr>
              <a:t>Modo de preparo </a:t>
            </a:r>
            <a:endParaRPr lang="pt-BR" sz="1600" b="1"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ea typeface="+mn-lt"/>
                <a:cs typeface="+mn-lt"/>
              </a:rPr>
              <a:t>Bater o açúcar, a margarina e os ovos. </a:t>
            </a:r>
            <a:endParaRPr lang="pt-BR" sz="1600" dirty="0"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ea typeface="+mn-lt"/>
                <a:cs typeface="+mn-lt"/>
              </a:rPr>
              <a:t>Depois acrescente a farinha de trigo, o leite e por último o fermento. </a:t>
            </a:r>
          </a:p>
          <a:p>
            <a:pPr marL="457200" indent="-457200" algn="just">
              <a:buAutoNum type="arabicPeriod"/>
            </a:pPr>
            <a:r>
              <a:rPr lang="pt-BR" sz="1600" dirty="0">
                <a:ea typeface="+mn-lt"/>
                <a:cs typeface="+mn-lt"/>
              </a:rPr>
              <a:t>Unte a forma com farinha. </a:t>
            </a:r>
            <a:endParaRPr lang="pt-BR" sz="1600" dirty="0"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ea typeface="+mn-lt"/>
                <a:cs typeface="+mn-lt"/>
              </a:rPr>
              <a:t>Asse por mais ou menos 40 minutos. </a:t>
            </a:r>
            <a:endParaRPr lang="pt-BR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1600" b="1" dirty="0">
                <a:ea typeface="+mn-lt"/>
                <a:cs typeface="+mn-lt"/>
              </a:rPr>
              <a:t>Resultado</a:t>
            </a:r>
          </a:p>
          <a:p>
            <a:pPr marL="0" indent="0" algn="just">
              <a:buNone/>
            </a:pPr>
            <a:r>
              <a:rPr lang="pt-BR" sz="1600" dirty="0">
                <a:cs typeface="Calibri"/>
              </a:rPr>
              <a:t>Um bolo comum</a:t>
            </a:r>
          </a:p>
          <a:p>
            <a:pPr algn="just"/>
            <a:endParaRPr lang="pt-BR">
              <a:cs typeface="Calibri"/>
            </a:endParaRPr>
          </a:p>
          <a:p>
            <a:pPr marL="342900" indent="-342900" algn="just"/>
            <a:endParaRPr lang="pt-BR">
              <a:cs typeface="Calibri"/>
            </a:endParaRPr>
          </a:p>
          <a:p>
            <a:pPr marL="342900" indent="-342900" algn="just"/>
            <a:endParaRPr lang="pt-BR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52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7DB97275-4DCE-495D-AF4C-6C1C724675A1}"/>
              </a:ext>
            </a:extLst>
          </p:cNvPr>
          <p:cNvSpPr/>
          <p:nvPr/>
        </p:nvSpPr>
        <p:spPr>
          <a:xfrm>
            <a:off x="751997" y="5743244"/>
            <a:ext cx="7599403" cy="6001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65C716-2B9F-4A65-8770-0ED8207448CB}"/>
              </a:ext>
            </a:extLst>
          </p:cNvPr>
          <p:cNvSpPr/>
          <p:nvPr/>
        </p:nvSpPr>
        <p:spPr>
          <a:xfrm>
            <a:off x="751997" y="4013298"/>
            <a:ext cx="7599403" cy="16769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F9BD90B-6D9B-41BE-BD9F-136D98BFB2DA}"/>
              </a:ext>
            </a:extLst>
          </p:cNvPr>
          <p:cNvSpPr/>
          <p:nvPr/>
        </p:nvSpPr>
        <p:spPr>
          <a:xfrm>
            <a:off x="751997" y="1577252"/>
            <a:ext cx="7599403" cy="23919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FASES DE UM ALGORITMO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87811" y="1537213"/>
            <a:ext cx="7557654" cy="49574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b="1" dirty="0">
                <a:solidFill>
                  <a:srgbClr val="FFFFFF"/>
                </a:solidFill>
                <a:ea typeface="+mn-lt"/>
                <a:cs typeface="+mn-lt"/>
              </a:rPr>
              <a:t>Ingredientes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1 xícara de leite</a:t>
            </a: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1 colher de sopa de fermento em pó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3 xícaras de farinha de trigo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3 xícaras de açúcar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3 ovos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285750" indent="-285750" algn="just"/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4 colheres de margarina 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FFFFFF"/>
                </a:solidFill>
                <a:ea typeface="+mn-lt"/>
                <a:cs typeface="+mn-lt"/>
              </a:rPr>
              <a:t>Modo de preparo </a:t>
            </a:r>
            <a:endParaRPr lang="pt-BR" sz="1600" b="1">
              <a:solidFill>
                <a:srgbClr val="FFFFFF"/>
              </a:solidFill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Bater o açúcar, a margarina e os ovos.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Depois acrescente a farinha de trigo, o leite e por último o fermento. </a:t>
            </a:r>
          </a:p>
          <a:p>
            <a:pPr marL="457200" indent="-457200" algn="just">
              <a:buAutoNum type="arabicPeriod"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Unte a forma com farinha. </a:t>
            </a:r>
            <a:endParaRPr lang="pt-BR" sz="1600" dirty="0">
              <a:solidFill>
                <a:srgbClr val="FFFFFF"/>
              </a:solidFill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r>
              <a:rPr lang="pt-BR" sz="1600" dirty="0">
                <a:solidFill>
                  <a:srgbClr val="FFFFFF"/>
                </a:solidFill>
                <a:ea typeface="+mn-lt"/>
                <a:cs typeface="+mn-lt"/>
              </a:rPr>
              <a:t>Asse por mais ou menos 40 minutos. </a:t>
            </a:r>
            <a:endParaRPr lang="pt-BR" dirty="0">
              <a:solidFill>
                <a:srgbClr val="FFFFFF"/>
              </a:solidFill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1600" b="1" dirty="0">
                <a:solidFill>
                  <a:srgbClr val="FFFFFF"/>
                </a:solidFill>
                <a:ea typeface="+mn-lt"/>
                <a:cs typeface="+mn-lt"/>
              </a:rPr>
              <a:t>Resultado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rgbClr val="FFFFFF"/>
                </a:solidFill>
                <a:cs typeface="Calibri"/>
              </a:rPr>
              <a:t>Um bolo comum</a:t>
            </a:r>
          </a:p>
          <a:p>
            <a:pPr algn="just"/>
            <a:endParaRPr lang="pt-BR">
              <a:solidFill>
                <a:srgbClr val="FFFFFF"/>
              </a:solidFill>
              <a:cs typeface="Calibri"/>
            </a:endParaRPr>
          </a:p>
          <a:p>
            <a:pPr marL="342900" indent="-342900" algn="just"/>
            <a:endParaRPr lang="pt-BR">
              <a:solidFill>
                <a:srgbClr val="FFFFFF"/>
              </a:solidFill>
              <a:cs typeface="Calibri"/>
            </a:endParaRPr>
          </a:p>
          <a:p>
            <a:pPr marL="342900" indent="-342900" algn="just"/>
            <a:endParaRPr lang="pt-BR" sz="10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54C8D9-740C-4C98-80D0-0502B3C925A4}"/>
              </a:ext>
            </a:extLst>
          </p:cNvPr>
          <p:cNvSpPr txBox="1"/>
          <p:nvPr/>
        </p:nvSpPr>
        <p:spPr>
          <a:xfrm>
            <a:off x="5602796" y="35639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rgbClr val="FFFFFF"/>
                </a:solidFill>
              </a:rPr>
              <a:t>Entrada de dados (INPUT)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F224E1-1BBC-4512-AF32-C5C1349B8A98}"/>
              </a:ext>
            </a:extLst>
          </p:cNvPr>
          <p:cNvSpPr txBox="1"/>
          <p:nvPr/>
        </p:nvSpPr>
        <p:spPr>
          <a:xfrm>
            <a:off x="5602796" y="52673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rgbClr val="FFFFFF"/>
                </a:solidFill>
                <a:cs typeface="Calibri"/>
              </a:rPr>
              <a:t>Processamento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62BB454-259E-43DD-9B16-1FB5CA2A0344}"/>
              </a:ext>
            </a:extLst>
          </p:cNvPr>
          <p:cNvSpPr txBox="1"/>
          <p:nvPr/>
        </p:nvSpPr>
        <p:spPr>
          <a:xfrm>
            <a:off x="5602796" y="59734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BR" b="1" dirty="0">
                <a:solidFill>
                  <a:srgbClr val="FFFFFF"/>
                </a:solidFill>
                <a:cs typeface="Calibri"/>
              </a:rPr>
              <a:t>Saída de dados (OUTPUT)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819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FORMAS DE REPRESENTAÇÃO DE UM ALGORITMO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9745"/>
            <a:ext cx="755765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/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Descritiva: os algoritmos são expressos em linguagem natural.</a:t>
            </a:r>
            <a:endParaRPr lang="pt-BR"/>
          </a:p>
          <a:p>
            <a:pPr marL="342900" indent="-342900" algn="just"/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Fluxograma: os algoritmos são expressos através de formas geométricas diferentes que indicam ações distintas.</a:t>
            </a:r>
          </a:p>
          <a:p>
            <a:pPr marL="342900" indent="-342900" algn="just"/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Pseudocódigo: os algoritmos são representados através de códigos. Se assemelha ao modo como os programas são escritos.</a:t>
            </a:r>
          </a:p>
        </p:txBody>
      </p:sp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REPRESENTAÇÃO DESCRITIVA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9745"/>
            <a:ext cx="755765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Representação descritiva de um algoritmo para cálculo da média um aluno e mostrar a situação desse aluno (Aprovado se a nota for maior que 6 ou Reprovado se for menor):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Obter as notas da primeira e da segunda prova.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Calcular a média aritmética entre as duas provas.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Se a média for igual ou maior 6, o aluno foi aprovado, senão ele foi  reprovado.</a:t>
            </a:r>
          </a:p>
        </p:txBody>
      </p:sp>
    </p:spTree>
    <p:extLst>
      <p:ext uri="{BB962C8B-B14F-4D97-AF65-F5344CB8AC3E}">
        <p14:creationId xmlns:p14="http://schemas.microsoft.com/office/powerpoint/2010/main" val="321834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/>
              </a:rPr>
              <a:t>Algoritmos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30BC05C-F296-DB41-B756-3F9967B721C0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REPRESENTAÇÃO DESCRITIVA - EXERCÍCIOS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9745"/>
            <a:ext cx="7557654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Representar de forma descritiva os algoritmos para os seguintes casos: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bg2">
                  <a:lumMod val="75000"/>
                </a:schemeClr>
              </a:solidFill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Trocar uma lâmpada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Fritar um ovo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Calcular o maior valor entre dois números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  <a:cs typeface="Calibri"/>
              </a:rPr>
              <a:t>Calcular o resultado da divisão entre dois números</a:t>
            </a:r>
          </a:p>
        </p:txBody>
      </p:sp>
    </p:spTree>
    <p:extLst>
      <p:ext uri="{BB962C8B-B14F-4D97-AF65-F5344CB8AC3E}">
        <p14:creationId xmlns:p14="http://schemas.microsoft.com/office/powerpoint/2010/main" val="506307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86</Words>
  <Application>Microsoft Office PowerPoint</Application>
  <PresentationFormat>Apresentação na tela (4:3)</PresentationFormat>
  <Paragraphs>20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LÓGICA 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Maria Lidiane Soares de Oliveira</cp:lastModifiedBy>
  <cp:revision>466</cp:revision>
  <dcterms:created xsi:type="dcterms:W3CDTF">2020-08-21T15:35:10Z</dcterms:created>
  <dcterms:modified xsi:type="dcterms:W3CDTF">2021-04-29T18:39:42Z</dcterms:modified>
</cp:coreProperties>
</file>