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5980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34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7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292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6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92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02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87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835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542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F2080D-16E0-4708-AD65-9BADC8CBEA86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73FC548-B429-45C4-9377-DEBF00EEBC3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2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53EF4-3AA5-4773-BD41-97A088ED1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F16F9A-8FE8-4323-B6DC-D732E9F4C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Apresentado por William Círico</a:t>
            </a:r>
          </a:p>
        </p:txBody>
      </p:sp>
    </p:spTree>
    <p:extLst>
      <p:ext uri="{BB962C8B-B14F-4D97-AF65-F5344CB8AC3E}">
        <p14:creationId xmlns:p14="http://schemas.microsoft.com/office/powerpoint/2010/main" val="249786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E63DC-C0D4-4F5C-BA19-1A93149A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funções?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0DC87-B995-43A0-9746-487D59F3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é um trecho de código que faz </a:t>
            </a:r>
            <a:r>
              <a:rPr lang="pt-BR" b="1" dirty="0"/>
              <a:t>uma tarefa</a:t>
            </a:r>
            <a:r>
              <a:rPr lang="pt-BR" dirty="0"/>
              <a:t> específica e pode ser chamado de qualquer parte do programa quantas vezes desejarmos.</a:t>
            </a:r>
          </a:p>
          <a:p>
            <a:r>
              <a:rPr lang="pt-BR" dirty="0"/>
              <a:t>Utilizamos funções para:</a:t>
            </a:r>
          </a:p>
          <a:p>
            <a:pPr lvl="1"/>
            <a:r>
              <a:rPr lang="pt-BR" b="1" dirty="0"/>
              <a:t>Clareza de código</a:t>
            </a:r>
            <a:r>
              <a:rPr lang="pt-BR" dirty="0"/>
              <a:t>: </a:t>
            </a:r>
            <a:r>
              <a:rPr lang="pt-BR" i="0" dirty="0"/>
              <a:t>Ao separa o código em trechos menores podemos entender mais facilmente  o que cada parte faz.</a:t>
            </a:r>
          </a:p>
          <a:p>
            <a:pPr lvl="1"/>
            <a:r>
              <a:rPr lang="pt-BR" b="1" i="0" dirty="0"/>
              <a:t>Reutilização: </a:t>
            </a:r>
            <a:r>
              <a:rPr lang="pt-BR" i="0" dirty="0"/>
              <a:t>Muitas vezes queremos executar uma tarefa várias vezes ao longo do programa. Copiar o mesmo código várias vezes é muito trabalhoso e dificulta  a manutenção: se acharmos um erro no código teríamos que corrigi-lo em todas as repetições do código.</a:t>
            </a:r>
          </a:p>
        </p:txBody>
      </p:sp>
    </p:spTree>
    <p:extLst>
      <p:ext uri="{BB962C8B-B14F-4D97-AF65-F5344CB8AC3E}">
        <p14:creationId xmlns:p14="http://schemas.microsoft.com/office/powerpoint/2010/main" val="193740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DFD2E-B528-4EE9-8D29-5E59C584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de declaração de uma função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E8DA16-3BBF-49A0-BD2A-7627FF76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20" y="2021427"/>
            <a:ext cx="9659299" cy="11789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7BAA2D8-1A79-46E4-BA8B-EBCE4CE0AD40}"/>
              </a:ext>
            </a:extLst>
          </p:cNvPr>
          <p:cNvSpPr txBox="1"/>
          <p:nvPr/>
        </p:nvSpPr>
        <p:spPr>
          <a:xfrm>
            <a:off x="1533420" y="3616036"/>
            <a:ext cx="9659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Uma função pode receber </a:t>
            </a:r>
            <a:r>
              <a:rPr lang="pt-BR" b="1" dirty="0"/>
              <a:t>parâmetros ou argumentos </a:t>
            </a:r>
            <a:r>
              <a:rPr lang="pt-BR" dirty="0"/>
              <a:t>que são variáveis declaradas no cabeçalho da função e tem como objetivo auxiliar a função a executar a sua tarefa. Imagine uma função que some dois números e mostre na tela o resultado da soma. Os parâmetros que essa função receberia seria </a:t>
            </a:r>
            <a:r>
              <a:rPr lang="pt-BR" b="1" dirty="0"/>
              <a:t>numero1</a:t>
            </a:r>
            <a:r>
              <a:rPr lang="pt-BR" dirty="0"/>
              <a:t> e </a:t>
            </a:r>
            <a:r>
              <a:rPr lang="pt-BR" b="1" dirty="0"/>
              <a:t>numero2.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Para chamarmos uma função, ou seja fazer com que aquela tarefa execute, podemos escrever o nome da função e passar os argumentos que a função precisa entre </a:t>
            </a:r>
            <a:r>
              <a:rPr lang="pt-BR" b="1" dirty="0"/>
              <a:t>(</a:t>
            </a:r>
            <a:r>
              <a:rPr lang="pt-BR" dirty="0"/>
              <a:t> </a:t>
            </a:r>
            <a:r>
              <a:rPr lang="pt-BR" b="1" dirty="0"/>
              <a:t>)</a:t>
            </a:r>
          </a:p>
          <a:p>
            <a:pPr algn="just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CBF59E-7BD4-417E-8F46-04CE8210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02" y="5810683"/>
            <a:ext cx="4032305" cy="7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1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4C88B-AE7E-4A6F-990E-25BD6633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Documentando uma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6C737-9DA6-4E71-8D6F-20A75EF6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36555"/>
            <a:ext cx="9601200" cy="3581400"/>
          </a:xfrm>
        </p:spPr>
        <p:txBody>
          <a:bodyPr/>
          <a:lstStyle/>
          <a:p>
            <a:pPr algn="just"/>
            <a:r>
              <a:rPr lang="pt-BR" dirty="0"/>
              <a:t>Para documentar uma função, ou seja, explicar qual é a sua finalidade, podemos utilizar </a:t>
            </a:r>
            <a:r>
              <a:rPr lang="pt-BR" b="1" dirty="0" err="1"/>
              <a:t>docstrings</a:t>
            </a:r>
            <a:r>
              <a:rPr lang="pt-BR" dirty="0"/>
              <a:t>. </a:t>
            </a:r>
            <a:r>
              <a:rPr lang="pt-BR" dirty="0" err="1"/>
              <a:t>Docstring</a:t>
            </a:r>
            <a:r>
              <a:rPr lang="pt-BR" dirty="0"/>
              <a:t> é uma </a:t>
            </a:r>
            <a:r>
              <a:rPr lang="pt-BR" dirty="0" err="1"/>
              <a:t>string</a:t>
            </a:r>
            <a:r>
              <a:rPr lang="pt-BR" dirty="0"/>
              <a:t> que é inserida na primeira linha de uma função: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Quando chamamos a função essa descrição nos ajuda a entender o que a função faz: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F55F3B-FCC3-45BE-884E-5FAE8BB9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77" y="2491157"/>
            <a:ext cx="8824046" cy="16721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0F352B-6192-46CB-904D-721AAC3C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77" y="4921024"/>
            <a:ext cx="6330878" cy="17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4521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42</TotalTime>
  <Words>249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Franklin Gothic Book</vt:lpstr>
      <vt:lpstr>Cortar</vt:lpstr>
      <vt:lpstr>Funções</vt:lpstr>
      <vt:lpstr>O que são funções?</vt:lpstr>
      <vt:lpstr>Sintaxe de declaração de uma função</vt:lpstr>
      <vt:lpstr>Documentando uma função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William Círico</dc:creator>
  <cp:lastModifiedBy>William Círico</cp:lastModifiedBy>
  <cp:revision>1</cp:revision>
  <dcterms:created xsi:type="dcterms:W3CDTF">2022-04-09T12:37:41Z</dcterms:created>
  <dcterms:modified xsi:type="dcterms:W3CDTF">2022-04-09T13:19:45Z</dcterms:modified>
</cp:coreProperties>
</file>