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cc504b2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cc504b2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bd84ea17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bd84ea17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ce807821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ce807821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ce807821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ce807821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ce807821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ce807821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484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VARIÁVEIS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4848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que é uma variável?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É um espaço na memória do computador (RAM) que armazena um </a:t>
            </a:r>
            <a:r>
              <a:rPr b="1"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dado mutável</a:t>
            </a: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durante a </a:t>
            </a:r>
            <a:r>
              <a:rPr b="1"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execução</a:t>
            </a:r>
            <a:r>
              <a:rPr b="1"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do algoritmo.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35576"/>
            <a:ext cx="3740250" cy="223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850" y="2335575"/>
            <a:ext cx="3544461" cy="223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4848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Como funciona?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1104900"/>
            <a:ext cx="789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Podemos pensar nas variáveis como caixas que armazenam os dados.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9" name="Google Shape;69;p15"/>
          <p:cNvGrpSpPr/>
          <p:nvPr/>
        </p:nvGrpSpPr>
        <p:grpSpPr>
          <a:xfrm>
            <a:off x="5703425" y="2009875"/>
            <a:ext cx="2450700" cy="2516100"/>
            <a:chOff x="5751925" y="2009875"/>
            <a:chExt cx="2450700" cy="2516100"/>
          </a:xfrm>
        </p:grpSpPr>
        <p:sp>
          <p:nvSpPr>
            <p:cNvPr id="70" name="Google Shape;70;p15"/>
            <p:cNvSpPr/>
            <p:nvPr/>
          </p:nvSpPr>
          <p:spPr>
            <a:xfrm>
              <a:off x="5751925" y="2009875"/>
              <a:ext cx="2450700" cy="251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1" name="Google Shape;7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80450" y="2073375"/>
              <a:ext cx="2393650" cy="2406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" name="Google Shape;72;p15"/>
          <p:cNvGrpSpPr/>
          <p:nvPr/>
        </p:nvGrpSpPr>
        <p:grpSpPr>
          <a:xfrm>
            <a:off x="1003200" y="2009863"/>
            <a:ext cx="2539800" cy="2528713"/>
            <a:chOff x="907675" y="2073363"/>
            <a:chExt cx="2539800" cy="2528713"/>
          </a:xfrm>
        </p:grpSpPr>
        <p:sp>
          <p:nvSpPr>
            <p:cNvPr id="73" name="Google Shape;73;p15"/>
            <p:cNvSpPr/>
            <p:nvPr/>
          </p:nvSpPr>
          <p:spPr>
            <a:xfrm>
              <a:off x="907675" y="2073375"/>
              <a:ext cx="2539800" cy="2528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4" name="Google Shape;7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64600" y="2073362"/>
              <a:ext cx="2393650" cy="245631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5" name="Google Shape;75;p15"/>
          <p:cNvCxnSpPr>
            <a:stCxn id="73" idx="3"/>
            <a:endCxn id="71" idx="1"/>
          </p:cNvCxnSpPr>
          <p:nvPr/>
        </p:nvCxnSpPr>
        <p:spPr>
          <a:xfrm>
            <a:off x="3543000" y="3274225"/>
            <a:ext cx="2188800" cy="2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4848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Como funciona?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425" y="2084025"/>
            <a:ext cx="4905600" cy="23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11700" y="1104900"/>
            <a:ext cx="789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Podemos pensar nas variáveis como caixas que armazenam os dados.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4848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5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Tipos de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11700" y="1181100"/>
            <a:ext cx="7897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tipos primitivos de dados são: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float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bool</a:t>
            </a:r>
            <a:br>
              <a:rPr lang="pt-B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9" name="Google Shape;89;p17"/>
          <p:cNvGrpSpPr/>
          <p:nvPr/>
        </p:nvGrpSpPr>
        <p:grpSpPr>
          <a:xfrm>
            <a:off x="6778500" y="188700"/>
            <a:ext cx="2289300" cy="2289300"/>
            <a:chOff x="6264050" y="1835350"/>
            <a:chExt cx="2289300" cy="2289300"/>
          </a:xfrm>
        </p:grpSpPr>
        <p:sp>
          <p:nvSpPr>
            <p:cNvPr id="90" name="Google Shape;90;p17"/>
            <p:cNvSpPr/>
            <p:nvPr/>
          </p:nvSpPr>
          <p:spPr>
            <a:xfrm>
              <a:off x="6264050" y="1835350"/>
              <a:ext cx="2289300" cy="228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6887150" y="2280575"/>
              <a:ext cx="1043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/>
                <a:t>Int</a:t>
              </a:r>
              <a:endParaRPr b="1" sz="1600"/>
            </a:p>
          </p:txBody>
        </p:sp>
        <p:sp>
          <p:nvSpPr>
            <p:cNvPr id="92" name="Google Shape;92;p17"/>
            <p:cNvSpPr txBox="1"/>
            <p:nvPr/>
          </p:nvSpPr>
          <p:spPr>
            <a:xfrm>
              <a:off x="6413450" y="2711675"/>
              <a:ext cx="19905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5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1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900719925474009900</a:t>
              </a:r>
              <a:endParaRPr/>
            </a:p>
          </p:txBody>
        </p:sp>
      </p:grpSp>
      <p:grpSp>
        <p:nvGrpSpPr>
          <p:cNvPr id="93" name="Google Shape;93;p17"/>
          <p:cNvGrpSpPr/>
          <p:nvPr/>
        </p:nvGrpSpPr>
        <p:grpSpPr>
          <a:xfrm>
            <a:off x="5227659" y="1486833"/>
            <a:ext cx="1705528" cy="1705529"/>
            <a:chOff x="6264050" y="1835350"/>
            <a:chExt cx="2289300" cy="2289300"/>
          </a:xfrm>
        </p:grpSpPr>
        <p:sp>
          <p:nvSpPr>
            <p:cNvPr id="94" name="Google Shape;94;p17"/>
            <p:cNvSpPr/>
            <p:nvPr/>
          </p:nvSpPr>
          <p:spPr>
            <a:xfrm>
              <a:off x="6264050" y="1835350"/>
              <a:ext cx="2289300" cy="228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 txBox="1"/>
            <p:nvPr/>
          </p:nvSpPr>
          <p:spPr>
            <a:xfrm>
              <a:off x="6887150" y="2280575"/>
              <a:ext cx="1043100" cy="57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/>
                <a:t>Str</a:t>
              </a:r>
              <a:endParaRPr b="1" sz="1600"/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6413450" y="2711675"/>
              <a:ext cx="1990500" cy="11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“Olá”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‘Mundo’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“1234”</a:t>
              </a:r>
              <a:endParaRPr/>
            </a:p>
          </p:txBody>
        </p:sp>
      </p:grpSp>
      <p:grpSp>
        <p:nvGrpSpPr>
          <p:cNvPr id="97" name="Google Shape;97;p17"/>
          <p:cNvGrpSpPr/>
          <p:nvPr/>
        </p:nvGrpSpPr>
        <p:grpSpPr>
          <a:xfrm>
            <a:off x="6678600" y="2571750"/>
            <a:ext cx="2389200" cy="2349600"/>
            <a:chOff x="6264050" y="1775175"/>
            <a:chExt cx="2389200" cy="2349600"/>
          </a:xfrm>
        </p:grpSpPr>
        <p:sp>
          <p:nvSpPr>
            <p:cNvPr id="98" name="Google Shape;98;p17"/>
            <p:cNvSpPr/>
            <p:nvPr/>
          </p:nvSpPr>
          <p:spPr>
            <a:xfrm>
              <a:off x="6264050" y="1775175"/>
              <a:ext cx="2389200" cy="2349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6887150" y="2280575"/>
              <a:ext cx="1043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/>
                <a:t>Float</a:t>
              </a:r>
              <a:endParaRPr b="1" sz="1600"/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6311300" y="2711675"/>
              <a:ext cx="23346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1.5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20.3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13284.2134312</a:t>
              </a:r>
              <a:endParaRPr/>
            </a:p>
          </p:txBody>
        </p:sp>
      </p:grpSp>
      <p:grpSp>
        <p:nvGrpSpPr>
          <p:cNvPr id="101" name="Google Shape;101;p17"/>
          <p:cNvGrpSpPr/>
          <p:nvPr/>
        </p:nvGrpSpPr>
        <p:grpSpPr>
          <a:xfrm>
            <a:off x="4651624" y="3224199"/>
            <a:ext cx="1920235" cy="1775530"/>
            <a:chOff x="3066099" y="2210824"/>
            <a:chExt cx="1920235" cy="1775530"/>
          </a:xfrm>
        </p:grpSpPr>
        <p:sp>
          <p:nvSpPr>
            <p:cNvPr id="102" name="Google Shape;102;p17"/>
            <p:cNvSpPr/>
            <p:nvPr/>
          </p:nvSpPr>
          <p:spPr>
            <a:xfrm>
              <a:off x="3138450" y="2210824"/>
              <a:ext cx="1775530" cy="177553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3523077" y="2600529"/>
              <a:ext cx="1006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/>
                <a:t>Bool</a:t>
              </a:r>
              <a:endParaRPr b="1" sz="1600"/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3066099" y="3016411"/>
              <a:ext cx="1920235" cy="615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true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false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4848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833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Prática...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