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11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5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666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05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8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0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12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62DB67-AE71-453F-94EC-174F1684F80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5B91B2-0B74-464B-9033-3A060B95F18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42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0A7A5-C53B-4FAF-8A43-4D4328BC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2D998-2C4B-4739-8FD7-E6411AF78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William Círico</a:t>
            </a:r>
          </a:p>
        </p:txBody>
      </p:sp>
    </p:spTree>
    <p:extLst>
      <p:ext uri="{BB962C8B-B14F-4D97-AF65-F5344CB8AC3E}">
        <p14:creationId xmlns:p14="http://schemas.microsoft.com/office/powerpoint/2010/main" val="29421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E701D-37AE-41A2-A99D-5334E733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39949-C968-48B8-9CB6-19EF0FD9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da lógica de programação uma estrutura de repetição permite executar mais de uma vez o mesmo comando ou o mesmo conjunto de comandos.</a:t>
            </a:r>
          </a:p>
          <a:p>
            <a:r>
              <a:rPr lang="pt-BR" dirty="0"/>
              <a:t>São utilizados para repetir ações semelhantes até atingir o limite de um contador ou uma condição.</a:t>
            </a:r>
          </a:p>
          <a:p>
            <a:r>
              <a:rPr lang="pt-BR" dirty="0"/>
              <a:t>A maioria das linguagens de programação possui duas estruturas de repetição:</a:t>
            </a:r>
          </a:p>
          <a:p>
            <a:pPr lvl="1"/>
            <a:r>
              <a:rPr lang="pt-BR" dirty="0"/>
              <a:t>Laço For</a:t>
            </a:r>
          </a:p>
          <a:p>
            <a:pPr lvl="1"/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43A8F-4253-4017-B42F-9330B95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61C29D-39B3-4558-8D37-8FC2C007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78" y="224704"/>
            <a:ext cx="2225492" cy="64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CF3CDAE-9C17-4EFA-9E4B-16D7F92DA166}"/>
              </a:ext>
            </a:extLst>
          </p:cNvPr>
          <p:cNvSpPr txBox="1"/>
          <p:nvPr/>
        </p:nvSpPr>
        <p:spPr>
          <a:xfrm>
            <a:off x="1371600" y="2171700"/>
            <a:ext cx="6533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Ao lado podemos observar a representação em fluxograma de uma estrutura de seleção.</a:t>
            </a:r>
          </a:p>
        </p:txBody>
      </p:sp>
    </p:spTree>
    <p:extLst>
      <p:ext uri="{BB962C8B-B14F-4D97-AF65-F5344CB8AC3E}">
        <p14:creationId xmlns:p14="http://schemas.microsoft.com/office/powerpoint/2010/main" val="33990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A98AE-3E87-4D10-B209-21D5CA68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CCA02-8145-4929-8CEF-032A70F9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Utilizamos o </a:t>
            </a:r>
            <a:r>
              <a:rPr lang="pt-BR" b="1" dirty="0"/>
              <a:t>for</a:t>
            </a:r>
            <a:r>
              <a:rPr lang="pt-BR" dirty="0"/>
              <a:t> quando sabemos o número exato de vezes que o loop deve repetir ou quando queremos repetir o mesmo código para uma lista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Sintaxe em </a:t>
            </a:r>
            <a:r>
              <a:rPr lang="pt-BR" b="1" dirty="0" err="1"/>
              <a:t>JavaScript</a:t>
            </a:r>
            <a:r>
              <a:rPr lang="pt-BR" b="1" dirty="0"/>
              <a:t>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Sintaxe em Python: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D3F710-577A-4074-A7AB-D060D384E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19700"/>
            <a:ext cx="9571585" cy="9592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3A7798-157A-49EA-B86F-E8858A95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4200"/>
            <a:ext cx="9448800" cy="1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E80CE-39B1-434A-AD4F-191A6A1E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D60199-F6C3-4D32-946C-675A2770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o laço </a:t>
            </a:r>
            <a:r>
              <a:rPr lang="pt-BR" b="1" dirty="0" err="1"/>
              <a:t>while</a:t>
            </a:r>
            <a:r>
              <a:rPr lang="pt-BR" b="1" dirty="0"/>
              <a:t> </a:t>
            </a:r>
            <a:r>
              <a:rPr lang="pt-BR" dirty="0"/>
              <a:t>quando não sabemos quantas vezes o loop irá repetir. Quando a quantidade de vezes depende de uma condição.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1C0959-AA94-4DC8-8919-9C9A883A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89" y="3324225"/>
            <a:ext cx="8237676" cy="21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2072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135</TotalTime>
  <Words>141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Cortar</vt:lpstr>
      <vt:lpstr>Estruturas de repetição</vt:lpstr>
      <vt:lpstr>Conceito</vt:lpstr>
      <vt:lpstr>Fluxograma</vt:lpstr>
      <vt:lpstr>For</vt:lpstr>
      <vt:lpstr>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</dc:title>
  <dc:creator>William Círico</dc:creator>
  <cp:lastModifiedBy>William Círico</cp:lastModifiedBy>
  <cp:revision>2</cp:revision>
  <dcterms:created xsi:type="dcterms:W3CDTF">2022-03-19T13:08:20Z</dcterms:created>
  <dcterms:modified xsi:type="dcterms:W3CDTF">2022-03-19T15:23:34Z</dcterms:modified>
</cp:coreProperties>
</file>