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4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82"/>
    <a:srgbClr val="ED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AAC42-8F9D-8B0B-4FB0-5AF7FA02D963}" v="833" dt="2021-07-23T23:39:33.183"/>
    <p1510:client id="{E8731A31-2EEF-DE76-0F8C-FCBA6D40B701}" v="1" dt="2021-07-27T04:33:04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CIRICO" userId="S::william.cirico@prof.sc.senac.br::345d58be-7d43-40fe-a299-10327024e512" providerId="AD" clId="Web-{E8731A31-2EEF-DE76-0F8C-FCBA6D40B701}"/>
    <pc:docChg chg="modSld">
      <pc:chgData name="WILLIAM CIRICO" userId="S::william.cirico@prof.sc.senac.br::345d58be-7d43-40fe-a299-10327024e512" providerId="AD" clId="Web-{E8731A31-2EEF-DE76-0F8C-FCBA6D40B701}" dt="2021-07-27T04:33:04.734" v="0" actId="1076"/>
      <pc:docMkLst>
        <pc:docMk/>
      </pc:docMkLst>
      <pc:sldChg chg="modSp">
        <pc:chgData name="WILLIAM CIRICO" userId="S::william.cirico@prof.sc.senac.br::345d58be-7d43-40fe-a299-10327024e512" providerId="AD" clId="Web-{E8731A31-2EEF-DE76-0F8C-FCBA6D40B701}" dt="2021-07-27T04:33:04.734" v="0" actId="1076"/>
        <pc:sldMkLst>
          <pc:docMk/>
          <pc:sldMk cId="1476938516" sldId="265"/>
        </pc:sldMkLst>
        <pc:spChg chg="mod">
          <ac:chgData name="WILLIAM CIRICO" userId="S::william.cirico@prof.sc.senac.br::345d58be-7d43-40fe-a299-10327024e512" providerId="AD" clId="Web-{E8731A31-2EEF-DE76-0F8C-FCBA6D40B701}" dt="2021-07-27T04:33:04.734" v="0" actId="1076"/>
          <ac:spMkLst>
            <pc:docMk/>
            <pc:sldMk cId="1476938516" sldId="265"/>
            <ac:spMk id="5" creationId="{F4873748-A33D-4799-8374-3929603F0662}"/>
          </ac:spMkLst>
        </pc:spChg>
      </pc:sldChg>
    </pc:docChg>
  </pc:docChgLst>
  <pc:docChgLst>
    <pc:chgData name="WILLIAM CIRICO" userId="S::william.cirico@prof.sc.senac.br::345d58be-7d43-40fe-a299-10327024e512" providerId="AD" clId="Web-{820AAC42-8F9D-8B0B-4FB0-5AF7FA02D963}"/>
    <pc:docChg chg="addSld delSld modSld">
      <pc:chgData name="WILLIAM CIRICO" userId="S::william.cirico@prof.sc.senac.br::345d58be-7d43-40fe-a299-10327024e512" providerId="AD" clId="Web-{820AAC42-8F9D-8B0B-4FB0-5AF7FA02D963}" dt="2021-07-23T23:39:33.183" v="766"/>
      <pc:docMkLst>
        <pc:docMk/>
      </pc:docMkLst>
      <pc:sldChg chg="addSp delSp modSp">
        <pc:chgData name="WILLIAM CIRICO" userId="S::william.cirico@prof.sc.senac.br::345d58be-7d43-40fe-a299-10327024e512" providerId="AD" clId="Web-{820AAC42-8F9D-8B0B-4FB0-5AF7FA02D963}" dt="2021-07-23T19:54:36.721" v="19" actId="20577"/>
        <pc:sldMkLst>
          <pc:docMk/>
          <pc:sldMk cId="2511551678" sldId="256"/>
        </pc:sldMkLst>
        <pc:spChg chg="mod">
          <ac:chgData name="WILLIAM CIRICO" userId="S::william.cirico@prof.sc.senac.br::345d58be-7d43-40fe-a299-10327024e512" providerId="AD" clId="Web-{820AAC42-8F9D-8B0B-4FB0-5AF7FA02D963}" dt="2021-07-23T19:54:36.721" v="19" actId="20577"/>
          <ac:spMkLst>
            <pc:docMk/>
            <pc:sldMk cId="2511551678" sldId="256"/>
            <ac:spMk id="2" creationId="{0DFBF7E0-80B7-554A-B9CB-C075A8F357C4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16:19:59.853" v="10"/>
          <ac:spMkLst>
            <pc:docMk/>
            <pc:sldMk cId="2511551678" sldId="256"/>
            <ac:spMk id="3" creationId="{97DB2D7A-5A1B-AA48-B60E-D084E6E3E84E}"/>
          </ac:spMkLst>
        </pc:spChg>
        <pc:spChg chg="add del mod">
          <ac:chgData name="WILLIAM CIRICO" userId="S::william.cirico@prof.sc.senac.br::345d58be-7d43-40fe-a299-10327024e512" providerId="AD" clId="Web-{820AAC42-8F9D-8B0B-4FB0-5AF7FA02D963}" dt="2021-07-23T16:20:02.416" v="11"/>
          <ac:spMkLst>
            <pc:docMk/>
            <pc:sldMk cId="2511551678" sldId="256"/>
            <ac:spMk id="5" creationId="{6471858D-846B-4EB9-A836-572C08ECDAF0}"/>
          </ac:spMkLst>
        </pc:spChg>
      </pc:sldChg>
      <pc:sldChg chg="addSp delSp modSp">
        <pc:chgData name="WILLIAM CIRICO" userId="S::william.cirico@prof.sc.senac.br::345d58be-7d43-40fe-a299-10327024e512" providerId="AD" clId="Web-{820AAC42-8F9D-8B0B-4FB0-5AF7FA02D963}" dt="2021-07-23T22:07:08.775" v="317" actId="20577"/>
        <pc:sldMkLst>
          <pc:docMk/>
          <pc:sldMk cId="2597255562" sldId="257"/>
        </pc:sldMkLst>
        <pc:spChg chg="add mod">
          <ac:chgData name="WILLIAM CIRICO" userId="S::william.cirico@prof.sc.senac.br::345d58be-7d43-40fe-a299-10327024e512" providerId="AD" clId="Web-{820AAC42-8F9D-8B0B-4FB0-5AF7FA02D963}" dt="2021-07-23T22:01:26.814" v="297" actId="1076"/>
          <ac:spMkLst>
            <pc:docMk/>
            <pc:sldMk cId="2597255562" sldId="257"/>
            <ac:spMk id="2" creationId="{B1854521-8FB7-47B0-8FCF-899A8F0DDD54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02:02.393" v="301" actId="1076"/>
          <ac:spMkLst>
            <pc:docMk/>
            <pc:sldMk cId="2597255562" sldId="257"/>
            <ac:spMk id="5" creationId="{04DFEEF1-516E-4ADC-A827-D607D66B9FE2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01:17.923" v="293" actId="1076"/>
          <ac:spMkLst>
            <pc:docMk/>
            <pc:sldMk cId="2597255562" sldId="257"/>
            <ac:spMk id="6" creationId="{EAC26BC4-1EBD-4D0D-8CD3-E6A66DC58883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07:08.775" v="317" actId="20577"/>
          <ac:spMkLst>
            <pc:docMk/>
            <pc:sldMk cId="2597255562" sldId="257"/>
            <ac:spMk id="7" creationId="{470869F3-03BA-4ED4-A106-278A3A97C983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01:17.923" v="294" actId="1076"/>
          <ac:spMkLst>
            <pc:docMk/>
            <pc:sldMk cId="2597255562" sldId="257"/>
            <ac:spMk id="9" creationId="{593AA528-902F-440E-BD7F-6553DC750910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0:01:16.354" v="27" actId="20577"/>
          <ac:spMkLst>
            <pc:docMk/>
            <pc:sldMk cId="2597255562" sldId="257"/>
            <ac:spMk id="18" creationId="{301A74E7-A254-E346-85BC-EF9538AF4207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0:01:21.182" v="28"/>
          <ac:spMkLst>
            <pc:docMk/>
            <pc:sldMk cId="2597255562" sldId="257"/>
            <ac:spMk id="19" creationId="{7A0F443A-9CCE-F84C-85FF-FF1322180916}"/>
          </ac:spMkLst>
        </pc:spChg>
        <pc:cxnChg chg="add mod">
          <ac:chgData name="WILLIAM CIRICO" userId="S::william.cirico@prof.sc.senac.br::345d58be-7d43-40fe-a299-10327024e512" providerId="AD" clId="Web-{820AAC42-8F9D-8B0B-4FB0-5AF7FA02D963}" dt="2021-07-23T22:01:17.923" v="295" actId="1076"/>
          <ac:cxnSpMkLst>
            <pc:docMk/>
            <pc:sldMk cId="2597255562" sldId="257"/>
            <ac:cxnSpMk id="3" creationId="{FFE44B2E-3A50-40EF-A7E5-46C993F8D391}"/>
          </ac:cxnSpMkLst>
        </pc:cxnChg>
        <pc:cxnChg chg="add mod">
          <ac:chgData name="WILLIAM CIRICO" userId="S::william.cirico@prof.sc.senac.br::345d58be-7d43-40fe-a299-10327024e512" providerId="AD" clId="Web-{820AAC42-8F9D-8B0B-4FB0-5AF7FA02D963}" dt="2021-07-23T22:02:11.237" v="302" actId="14100"/>
          <ac:cxnSpMkLst>
            <pc:docMk/>
            <pc:sldMk cId="2597255562" sldId="257"/>
            <ac:cxnSpMk id="4" creationId="{85AAE6D9-E917-4CBA-9542-4E4DF39D946E}"/>
          </ac:cxnSpMkLst>
        </pc:cxnChg>
      </pc:sldChg>
      <pc:sldChg chg="addSp delSp modSp">
        <pc:chgData name="WILLIAM CIRICO" userId="S::william.cirico@prof.sc.senac.br::345d58be-7d43-40fe-a299-10327024e512" providerId="AD" clId="Web-{820AAC42-8F9D-8B0B-4FB0-5AF7FA02D963}" dt="2021-07-23T21:40:00.816" v="184"/>
        <pc:sldMkLst>
          <pc:docMk/>
          <pc:sldMk cId="1436504682" sldId="258"/>
        </pc:sldMkLst>
        <pc:spChg chg="add del mod">
          <ac:chgData name="WILLIAM CIRICO" userId="S::william.cirico@prof.sc.senac.br::345d58be-7d43-40fe-a299-10327024e512" providerId="AD" clId="Web-{820AAC42-8F9D-8B0B-4FB0-5AF7FA02D963}" dt="2021-07-23T21:38:24.736" v="152"/>
          <ac:spMkLst>
            <pc:docMk/>
            <pc:sldMk cId="1436504682" sldId="258"/>
            <ac:spMk id="2" creationId="{661A7838-C3DE-4A3E-BBEF-A2538ED17BA8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1:40:00.707" v="180"/>
          <ac:spMkLst>
            <pc:docMk/>
            <pc:sldMk cId="1436504682" sldId="258"/>
            <ac:spMk id="3" creationId="{F17DF739-727D-42BA-B104-55E8DEC823EB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1:24:10.420" v="77" actId="20577"/>
          <ac:spMkLst>
            <pc:docMk/>
            <pc:sldMk cId="1436504682" sldId="258"/>
            <ac:spMk id="7" creationId="{489F5D36-DFC3-5141-9F8E-6FACABCF76D1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1:24:15.061" v="78"/>
          <ac:spMkLst>
            <pc:docMk/>
            <pc:sldMk cId="1436504682" sldId="258"/>
            <ac:spMk id="8" creationId="{130BC05C-F296-DB41-B756-3F9967B721C0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1:40:00.738" v="181"/>
          <ac:spMkLst>
            <pc:docMk/>
            <pc:sldMk cId="1436504682" sldId="258"/>
            <ac:spMk id="9" creationId="{61E07AA6-7072-46C7-A328-A60A60708AF8}"/>
          </ac:spMkLst>
        </pc:spChg>
        <pc:spChg chg="del mod">
          <ac:chgData name="WILLIAM CIRICO" userId="S::william.cirico@prof.sc.senac.br::345d58be-7d43-40fe-a299-10327024e512" providerId="AD" clId="Web-{820AAC42-8F9D-8B0B-4FB0-5AF7FA02D963}" dt="2021-07-23T21:24:16.639" v="80"/>
          <ac:spMkLst>
            <pc:docMk/>
            <pc:sldMk cId="1436504682" sldId="258"/>
            <ac:spMk id="10" creationId="{32D27570-BA3C-E244-8A39-73DCFE01C98D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1:40:00.769" v="182"/>
          <ac:spMkLst>
            <pc:docMk/>
            <pc:sldMk cId="1436504682" sldId="258"/>
            <ac:spMk id="11" creationId="{19084899-EF0D-4DC3-B61D-4DEC8C8B8924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1:40:00.801" v="183"/>
          <ac:spMkLst>
            <pc:docMk/>
            <pc:sldMk cId="1436504682" sldId="258"/>
            <ac:spMk id="12" creationId="{BE04C83E-F42F-403C-97CA-4AB33FD9EF08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1:40:00.816" v="184"/>
          <ac:spMkLst>
            <pc:docMk/>
            <pc:sldMk cId="1436504682" sldId="258"/>
            <ac:spMk id="13" creationId="{C29C9C90-2A72-46DE-A5E1-A061082621D0}"/>
          </ac:spMkLst>
        </pc:spChg>
        <pc:grpChg chg="add mod">
          <ac:chgData name="WILLIAM CIRICO" userId="S::william.cirico@prof.sc.senac.br::345d58be-7d43-40fe-a299-10327024e512" providerId="AD" clId="Web-{820AAC42-8F9D-8B0B-4FB0-5AF7FA02D963}" dt="2021-07-23T21:39:18.425" v="162" actId="1076"/>
          <ac:grpSpMkLst>
            <pc:docMk/>
            <pc:sldMk cId="1436504682" sldId="258"/>
            <ac:grpSpMk id="4" creationId="{62C1DB23-7B4A-4D6D-944B-99C7A86FCFFF}"/>
          </ac:grpSpMkLst>
        </pc:grpChg>
      </pc:sldChg>
      <pc:sldChg chg="del">
        <pc:chgData name="WILLIAM CIRICO" userId="S::william.cirico@prof.sc.senac.br::345d58be-7d43-40fe-a299-10327024e512" providerId="AD" clId="Web-{820AAC42-8F9D-8B0B-4FB0-5AF7FA02D963}" dt="2021-07-23T23:39:31.277" v="765"/>
        <pc:sldMkLst>
          <pc:docMk/>
          <pc:sldMk cId="829824100" sldId="259"/>
        </pc:sldMkLst>
      </pc:sldChg>
      <pc:sldChg chg="del">
        <pc:chgData name="WILLIAM CIRICO" userId="S::william.cirico@prof.sc.senac.br::345d58be-7d43-40fe-a299-10327024e512" providerId="AD" clId="Web-{820AAC42-8F9D-8B0B-4FB0-5AF7FA02D963}" dt="2021-07-23T23:39:33.183" v="766"/>
        <pc:sldMkLst>
          <pc:docMk/>
          <pc:sldMk cId="4254979596" sldId="262"/>
        </pc:sldMkLst>
      </pc:sldChg>
      <pc:sldChg chg="del">
        <pc:chgData name="WILLIAM CIRICO" userId="S::william.cirico@prof.sc.senac.br::345d58be-7d43-40fe-a299-10327024e512" providerId="AD" clId="Web-{820AAC42-8F9D-8B0B-4FB0-5AF7FA02D963}" dt="2021-07-23T23:39:29.245" v="764"/>
        <pc:sldMkLst>
          <pc:docMk/>
          <pc:sldMk cId="4167269810" sldId="263"/>
        </pc:sldMkLst>
      </pc:sldChg>
      <pc:sldChg chg="addSp delSp modSp add replId">
        <pc:chgData name="WILLIAM CIRICO" userId="S::william.cirico@prof.sc.senac.br::345d58be-7d43-40fe-a299-10327024e512" providerId="AD" clId="Web-{820AAC42-8F9D-8B0B-4FB0-5AF7FA02D963}" dt="2021-07-23T22:29:41.211" v="556" actId="20577"/>
        <pc:sldMkLst>
          <pc:docMk/>
          <pc:sldMk cId="1254616574" sldId="264"/>
        </pc:sldMkLst>
        <pc:spChg chg="add del mod">
          <ac:chgData name="WILLIAM CIRICO" userId="S::william.cirico@prof.sc.senac.br::345d58be-7d43-40fe-a299-10327024e512" providerId="AD" clId="Web-{820AAC42-8F9D-8B0B-4FB0-5AF7FA02D963}" dt="2021-07-23T22:19:11.588" v="382"/>
          <ac:spMkLst>
            <pc:docMk/>
            <pc:sldMk cId="1254616574" sldId="264"/>
            <ac:spMk id="2" creationId="{AA90B486-347D-4684-B3A3-F7D3637AAE85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6:46.176" v="503" actId="1076"/>
          <ac:spMkLst>
            <pc:docMk/>
            <pc:sldMk cId="1254616574" sldId="264"/>
            <ac:spMk id="3" creationId="{D1B4A56C-BE17-4A2D-97A6-113CF430C126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8:31.959" v="521" actId="20577"/>
          <ac:spMkLst>
            <pc:docMk/>
            <pc:sldMk cId="1254616574" sldId="264"/>
            <ac:spMk id="4" creationId="{09A6EE2F-3C74-411A-9E90-52326BF597DF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2:12:51.126" v="373" actId="20577"/>
          <ac:spMkLst>
            <pc:docMk/>
            <pc:sldMk cId="1254616574" sldId="264"/>
            <ac:spMk id="7" creationId="{489F5D36-DFC3-5141-9F8E-6FACABCF76D1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12:52.798" v="374"/>
          <ac:spMkLst>
            <pc:docMk/>
            <pc:sldMk cId="1254616574" sldId="264"/>
            <ac:spMk id="8" creationId="{130BC05C-F296-DB41-B756-3F9967B721C0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7:05.067" v="506" actId="1076"/>
          <ac:spMkLst>
            <pc:docMk/>
            <pc:sldMk cId="1254616574" sldId="264"/>
            <ac:spMk id="9" creationId="{70D2A4C2-F84B-4542-9143-35C732483FDF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2:29:41.211" v="556" actId="20577"/>
          <ac:spMkLst>
            <pc:docMk/>
            <pc:sldMk cId="1254616574" sldId="264"/>
            <ac:spMk id="10" creationId="{32D27570-BA3C-E244-8A39-73DCFE01C98D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7:02.207" v="505" actId="1076"/>
          <ac:spMkLst>
            <pc:docMk/>
            <pc:sldMk cId="1254616574" sldId="264"/>
            <ac:spMk id="11" creationId="{01092FDF-23E6-4B06-9392-2041AC8514E0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7:17.317" v="508" actId="1076"/>
          <ac:spMkLst>
            <pc:docMk/>
            <pc:sldMk cId="1254616574" sldId="264"/>
            <ac:spMk id="12" creationId="{BE95C1EA-611E-4865-83F1-C8627BB0F671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8:48.428" v="532" actId="20577"/>
          <ac:spMkLst>
            <pc:docMk/>
            <pc:sldMk cId="1254616574" sldId="264"/>
            <ac:spMk id="13" creationId="{A938360D-9033-4500-8E40-B7D545D76FA1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9:06.179" v="541" actId="20577"/>
          <ac:spMkLst>
            <pc:docMk/>
            <pc:sldMk cId="1254616574" sldId="264"/>
            <ac:spMk id="14" creationId="{3F483842-9BE7-4300-8EFF-B73F8375C679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29:17.663" v="555" actId="20577"/>
          <ac:spMkLst>
            <pc:docMk/>
            <pc:sldMk cId="1254616574" sldId="264"/>
            <ac:spMk id="15" creationId="{4A8BD3CA-B327-433B-8854-CA5D4EC0ADE6}"/>
          </ac:spMkLst>
        </pc:spChg>
      </pc:sldChg>
      <pc:sldChg chg="addSp delSp modSp add replId">
        <pc:chgData name="WILLIAM CIRICO" userId="S::william.cirico@prof.sc.senac.br::345d58be-7d43-40fe-a299-10327024e512" providerId="AD" clId="Web-{820AAC42-8F9D-8B0B-4FB0-5AF7FA02D963}" dt="2021-07-23T22:11:40.515" v="363" actId="20577"/>
        <pc:sldMkLst>
          <pc:docMk/>
          <pc:sldMk cId="1476938516" sldId="265"/>
        </pc:sldMkLst>
        <pc:spChg chg="add del mod">
          <ac:chgData name="WILLIAM CIRICO" userId="S::william.cirico@prof.sc.senac.br::345d58be-7d43-40fe-a299-10327024e512" providerId="AD" clId="Web-{820AAC42-8F9D-8B0B-4FB0-5AF7FA02D963}" dt="2021-07-23T22:09:21.278" v="331"/>
          <ac:spMkLst>
            <pc:docMk/>
            <pc:sldMk cId="1476938516" sldId="265"/>
            <ac:spMk id="2" creationId="{83C0593A-C3BB-473A-BC7C-AD82C20F6262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1:55:40.400" v="248" actId="14100"/>
          <ac:spMkLst>
            <pc:docMk/>
            <pc:sldMk cId="1476938516" sldId="265"/>
            <ac:spMk id="3" creationId="{F17DF739-727D-42BA-B104-55E8DEC823EB}"/>
          </ac:spMkLst>
        </pc:spChg>
        <pc:spChg chg="add mod">
          <ac:chgData name="WILLIAM CIRICO" userId="S::william.cirico@prof.sc.senac.br::345d58be-7d43-40fe-a299-10327024e512" providerId="AD" clId="Web-{820AAC42-8F9D-8B0B-4FB0-5AF7FA02D963}" dt="2021-07-23T22:11:40.515" v="363" actId="20577"/>
          <ac:spMkLst>
            <pc:docMk/>
            <pc:sldMk cId="1476938516" sldId="265"/>
            <ac:spMk id="5" creationId="{F4873748-A33D-4799-8374-3929603F0662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1:42:36.710" v="188" actId="20577"/>
          <ac:spMkLst>
            <pc:docMk/>
            <pc:sldMk cId="1476938516" sldId="265"/>
            <ac:spMk id="7" creationId="{489F5D36-DFC3-5141-9F8E-6FACABCF76D1}"/>
          </ac:spMkLst>
        </pc:spChg>
        <pc:spChg chg="del mod">
          <ac:chgData name="WILLIAM CIRICO" userId="S::william.cirico@prof.sc.senac.br::345d58be-7d43-40fe-a299-10327024e512" providerId="AD" clId="Web-{820AAC42-8F9D-8B0B-4FB0-5AF7FA02D963}" dt="2021-07-23T21:55:36.212" v="247"/>
          <ac:spMkLst>
            <pc:docMk/>
            <pc:sldMk cId="1476938516" sldId="265"/>
            <ac:spMk id="9" creationId="{61E07AA6-7072-46C7-A328-A60A60708AF8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2:11:13.483" v="343" actId="20577"/>
          <ac:spMkLst>
            <pc:docMk/>
            <pc:sldMk cId="1476938516" sldId="265"/>
            <ac:spMk id="11" creationId="{19084899-EF0D-4DC3-B61D-4DEC8C8B8924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1:59:24.295" v="280" actId="20577"/>
          <ac:spMkLst>
            <pc:docMk/>
            <pc:sldMk cId="1476938516" sldId="265"/>
            <ac:spMk id="12" creationId="{BE04C83E-F42F-403C-97CA-4AB33FD9EF08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1:59:27.843" v="282" actId="20577"/>
          <ac:spMkLst>
            <pc:docMk/>
            <pc:sldMk cId="1476938516" sldId="265"/>
            <ac:spMk id="13" creationId="{C29C9C90-2A72-46DE-A5E1-A061082621D0}"/>
          </ac:spMkLst>
        </pc:spChg>
        <pc:grpChg chg="add del">
          <ac:chgData name="WILLIAM CIRICO" userId="S::william.cirico@prof.sc.senac.br::345d58be-7d43-40fe-a299-10327024e512" providerId="AD" clId="Web-{820AAC42-8F9D-8B0B-4FB0-5AF7FA02D963}" dt="2021-07-23T22:09:25.512" v="333"/>
          <ac:grpSpMkLst>
            <pc:docMk/>
            <pc:sldMk cId="1476938516" sldId="265"/>
            <ac:grpSpMk id="14" creationId="{AA2A9773-4717-4CBE-AF45-184E33AB3FA1}"/>
          </ac:grpSpMkLst>
        </pc:grpChg>
      </pc:sldChg>
      <pc:sldChg chg="delSp modSp add replId">
        <pc:chgData name="WILLIAM CIRICO" userId="S::william.cirico@prof.sc.senac.br::345d58be-7d43-40fe-a299-10327024e512" providerId="AD" clId="Web-{820AAC42-8F9D-8B0B-4FB0-5AF7FA02D963}" dt="2021-07-23T22:55:01.446" v="568" actId="20577"/>
        <pc:sldMkLst>
          <pc:docMk/>
          <pc:sldMk cId="1732468886" sldId="266"/>
        </pc:sldMkLst>
        <pc:spChg chg="mod">
          <ac:chgData name="WILLIAM CIRICO" userId="S::william.cirico@prof.sc.senac.br::345d58be-7d43-40fe-a299-10327024e512" providerId="AD" clId="Web-{820AAC42-8F9D-8B0B-4FB0-5AF7FA02D963}" dt="2021-07-23T22:54:05.273" v="559" actId="20577"/>
          <ac:spMkLst>
            <pc:docMk/>
            <pc:sldMk cId="1732468886" sldId="266"/>
            <ac:spMk id="7" creationId="{489F5D36-DFC3-5141-9F8E-6FACABCF76D1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4:08.023" v="560"/>
          <ac:spMkLst>
            <pc:docMk/>
            <pc:sldMk cId="1732468886" sldId="266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2:55:01.446" v="568" actId="20577"/>
          <ac:spMkLst>
            <pc:docMk/>
            <pc:sldMk cId="1732468886" sldId="266"/>
            <ac:spMk id="10" creationId="{32D27570-BA3C-E244-8A39-73DCFE01C98D}"/>
          </ac:spMkLst>
        </pc:spChg>
      </pc:sldChg>
      <pc:sldChg chg="new del">
        <pc:chgData name="WILLIAM CIRICO" userId="S::william.cirico@prof.sc.senac.br::345d58be-7d43-40fe-a299-10327024e512" providerId="AD" clId="Web-{820AAC42-8F9D-8B0B-4FB0-5AF7FA02D963}" dt="2021-07-23T22:12:38.313" v="365"/>
        <pc:sldMkLst>
          <pc:docMk/>
          <pc:sldMk cId="1839277544" sldId="266"/>
        </pc:sldMkLst>
      </pc:sldChg>
      <pc:sldChg chg="delSp modSp add replId">
        <pc:chgData name="WILLIAM CIRICO" userId="S::william.cirico@prof.sc.senac.br::345d58be-7d43-40fe-a299-10327024e512" providerId="AD" clId="Web-{820AAC42-8F9D-8B0B-4FB0-5AF7FA02D963}" dt="2021-07-23T23:06:23.213" v="763" actId="20577"/>
        <pc:sldMkLst>
          <pc:docMk/>
          <pc:sldMk cId="1119533720" sldId="267"/>
        </pc:sldMkLst>
        <pc:spChg chg="del">
          <ac:chgData name="WILLIAM CIRICO" userId="S::william.cirico@prof.sc.senac.br::345d58be-7d43-40fe-a299-10327024e512" providerId="AD" clId="Web-{820AAC42-8F9D-8B0B-4FB0-5AF7FA02D963}" dt="2021-07-23T22:58:41.436" v="648"/>
          <ac:spMkLst>
            <pc:docMk/>
            <pc:sldMk cId="1119533720" sldId="267"/>
            <ac:spMk id="3" creationId="{D1B4A56C-BE17-4A2D-97A6-113CF430C126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46.374" v="649"/>
          <ac:spMkLst>
            <pc:docMk/>
            <pc:sldMk cId="1119533720" sldId="267"/>
            <ac:spMk id="4" creationId="{09A6EE2F-3C74-411A-9E90-52326BF597DF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2:57:03.184" v="590" actId="20577"/>
          <ac:spMkLst>
            <pc:docMk/>
            <pc:sldMk cId="1119533720" sldId="267"/>
            <ac:spMk id="7" creationId="{489F5D36-DFC3-5141-9F8E-6FACABCF76D1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41.436" v="647"/>
          <ac:spMkLst>
            <pc:docMk/>
            <pc:sldMk cId="1119533720" sldId="267"/>
            <ac:spMk id="9" creationId="{70D2A4C2-F84B-4542-9143-35C732483FDF}"/>
          </ac:spMkLst>
        </pc:spChg>
        <pc:spChg chg="mod">
          <ac:chgData name="WILLIAM CIRICO" userId="S::william.cirico@prof.sc.senac.br::345d58be-7d43-40fe-a299-10327024e512" providerId="AD" clId="Web-{820AAC42-8F9D-8B0B-4FB0-5AF7FA02D963}" dt="2021-07-23T23:06:23.213" v="763" actId="20577"/>
          <ac:spMkLst>
            <pc:docMk/>
            <pc:sldMk cId="1119533720" sldId="267"/>
            <ac:spMk id="10" creationId="{32D27570-BA3C-E244-8A39-73DCFE01C98D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41.436" v="646"/>
          <ac:spMkLst>
            <pc:docMk/>
            <pc:sldMk cId="1119533720" sldId="267"/>
            <ac:spMk id="11" creationId="{01092FDF-23E6-4B06-9392-2041AC8514E0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41.436" v="645"/>
          <ac:spMkLst>
            <pc:docMk/>
            <pc:sldMk cId="1119533720" sldId="267"/>
            <ac:spMk id="12" creationId="{BE95C1EA-611E-4865-83F1-C8627BB0F671}"/>
          </ac:spMkLst>
        </pc:spChg>
        <pc:spChg chg="del mod">
          <ac:chgData name="WILLIAM CIRICO" userId="S::william.cirico@prof.sc.senac.br::345d58be-7d43-40fe-a299-10327024e512" providerId="AD" clId="Web-{820AAC42-8F9D-8B0B-4FB0-5AF7FA02D963}" dt="2021-07-23T22:58:50.608" v="652"/>
          <ac:spMkLst>
            <pc:docMk/>
            <pc:sldMk cId="1119533720" sldId="267"/>
            <ac:spMk id="13" creationId="{A938360D-9033-4500-8E40-B7D545D76FA1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49.311" v="651"/>
          <ac:spMkLst>
            <pc:docMk/>
            <pc:sldMk cId="1119533720" sldId="267"/>
            <ac:spMk id="14" creationId="{3F483842-9BE7-4300-8EFF-B73F8375C679}"/>
          </ac:spMkLst>
        </pc:spChg>
        <pc:spChg chg="del">
          <ac:chgData name="WILLIAM CIRICO" userId="S::william.cirico@prof.sc.senac.br::345d58be-7d43-40fe-a299-10327024e512" providerId="AD" clId="Web-{820AAC42-8F9D-8B0B-4FB0-5AF7FA02D963}" dt="2021-07-23T22:58:51.514" v="653"/>
          <ac:spMkLst>
            <pc:docMk/>
            <pc:sldMk cId="1119533720" sldId="267"/>
            <ac:spMk id="15" creationId="{4A8BD3CA-B327-433B-8854-CA5D4EC0AD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332462"/>
            <a:ext cx="7772400" cy="1223963"/>
          </a:xfrm>
        </p:spPr>
        <p:txBody>
          <a:bodyPr>
            <a:normAutofit fontScale="90000"/>
          </a:bodyPr>
          <a:lstStyle/>
          <a:p>
            <a:r>
              <a:rPr lang="pt-BR" sz="7200" b="1">
                <a:solidFill>
                  <a:srgbClr val="ED8B00"/>
                </a:solidFill>
                <a:latin typeface="+mn-lt"/>
                <a:cs typeface="Calibri"/>
              </a:rPr>
              <a:t>Conceitos sobre </a:t>
            </a:r>
            <a:r>
              <a:rPr lang="pt-BR" sz="7200" b="1" dirty="0">
                <a:solidFill>
                  <a:srgbClr val="ED8B00"/>
                </a:solidFill>
                <a:latin typeface="+mn-lt"/>
                <a:cs typeface="Calibri"/>
              </a:rPr>
              <a:t>Web</a:t>
            </a:r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1D50D1A-3047-4804-A241-3E94973A30E2}"/>
              </a:ext>
            </a:extLst>
          </p:cNvPr>
          <p:cNvSpPr/>
          <p:nvPr/>
        </p:nvSpPr>
        <p:spPr>
          <a:xfrm>
            <a:off x="0" y="4881488"/>
            <a:ext cx="9144000" cy="1976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1"/>
                </a:solidFill>
                <a:latin typeface="+mn-lt"/>
                <a:cs typeface="Calibri"/>
              </a:rPr>
              <a:t>Protocolo HTTP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854521-8FB7-47B0-8FCF-899A8F0DDD54}"/>
              </a:ext>
            </a:extLst>
          </p:cNvPr>
          <p:cNvSpPr/>
          <p:nvPr/>
        </p:nvSpPr>
        <p:spPr>
          <a:xfrm>
            <a:off x="792698" y="4632849"/>
            <a:ext cx="1644603" cy="912755"/>
          </a:xfrm>
          <a:prstGeom prst="rect">
            <a:avLst/>
          </a:prstGeom>
          <a:solidFill>
            <a:srgbClr val="ED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NAVEGADOR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FEEF1-516E-4ADC-A827-D607D66B9FE2}"/>
              </a:ext>
            </a:extLst>
          </p:cNvPr>
          <p:cNvSpPr/>
          <p:nvPr/>
        </p:nvSpPr>
        <p:spPr>
          <a:xfrm>
            <a:off x="6622820" y="4632850"/>
            <a:ext cx="1644603" cy="912755"/>
          </a:xfrm>
          <a:prstGeom prst="rect">
            <a:avLst/>
          </a:prstGeom>
          <a:solidFill>
            <a:srgbClr val="ED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SERVIDOR</a:t>
            </a:r>
            <a:endParaRPr lang="en-US" dirty="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E44B2E-3A50-40EF-A7E5-46C993F8D391}"/>
              </a:ext>
            </a:extLst>
          </p:cNvPr>
          <p:cNvCxnSpPr/>
          <p:nvPr/>
        </p:nvCxnSpPr>
        <p:spPr>
          <a:xfrm>
            <a:off x="2440388" y="4882623"/>
            <a:ext cx="4187160" cy="26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AAE6D9-E917-4CBA-9542-4E4DF39D946E}"/>
              </a:ext>
            </a:extLst>
          </p:cNvPr>
          <p:cNvCxnSpPr/>
          <p:nvPr/>
        </p:nvCxnSpPr>
        <p:spPr>
          <a:xfrm flipH="1" flipV="1">
            <a:off x="2436891" y="5380733"/>
            <a:ext cx="4183873" cy="39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C26BC4-1EBD-4D0D-8CD3-E6A66DC58883}"/>
              </a:ext>
            </a:extLst>
          </p:cNvPr>
          <p:cNvSpPr txBox="1"/>
          <p:nvPr/>
        </p:nvSpPr>
        <p:spPr>
          <a:xfrm>
            <a:off x="3176758" y="452533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REQUEST</a:t>
            </a:r>
            <a:endParaRPr lang="en-US">
              <a:solidFill>
                <a:srgbClr val="F2F2F2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AA528-902F-440E-BD7F-6553DC750910}"/>
              </a:ext>
            </a:extLst>
          </p:cNvPr>
          <p:cNvSpPr txBox="1"/>
          <p:nvPr/>
        </p:nvSpPr>
        <p:spPr>
          <a:xfrm>
            <a:off x="3176758" y="50927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2F2F2"/>
                </a:solidFill>
              </a:rPr>
              <a:t>RESPONSE</a:t>
            </a:r>
            <a:endParaRPr lang="en-US">
              <a:solidFill>
                <a:srgbClr val="F2F2F2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869F3-03BA-4ED4-A106-278A3A97C983}"/>
              </a:ext>
            </a:extLst>
          </p:cNvPr>
          <p:cNvSpPr txBox="1"/>
          <p:nvPr/>
        </p:nvSpPr>
        <p:spPr>
          <a:xfrm>
            <a:off x="749938" y="2065622"/>
            <a:ext cx="75536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2F2F2"/>
                </a:solidFill>
                <a:ea typeface="+mn-lt"/>
                <a:cs typeface="+mn-lt"/>
              </a:rPr>
              <a:t>HTTP é um protocolo que permite a obtenção de recursos, como documentos </a:t>
            </a:r>
            <a:r>
              <a:rPr lang="en-US">
                <a:solidFill>
                  <a:srgbClr val="F2F2F2"/>
                </a:solidFill>
                <a:ea typeface="+mn-lt"/>
                <a:cs typeface="+mn-lt"/>
              </a:rPr>
              <a:t>HTML. É a base de qualquer troca de dados na Web. É um protocolo cliente-</a:t>
            </a:r>
            <a:r>
              <a:rPr lang="en-US" dirty="0">
                <a:solidFill>
                  <a:srgbClr val="F2F2F2"/>
                </a:solidFill>
                <a:ea typeface="+mn-lt"/>
                <a:cs typeface="+mn-lt"/>
              </a:rPr>
              <a:t>servidor, o que significa que as requisições são iniciadas pelo destinatário, </a:t>
            </a:r>
            <a:r>
              <a:rPr lang="en-US">
                <a:solidFill>
                  <a:srgbClr val="F2F2F2"/>
                </a:solidFill>
                <a:ea typeface="+mn-lt"/>
                <a:cs typeface="+mn-lt"/>
              </a:rPr>
              <a:t>geralmente um navegador da Web. </a:t>
            </a:r>
            <a:endParaRPr lang="en-US">
              <a:solidFill>
                <a:srgbClr val="F2F2F2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B02CD28-627F-41C8-9C7C-4C27F02615A3}"/>
              </a:ext>
            </a:extLst>
          </p:cNvPr>
          <p:cNvSpPr/>
          <p:nvPr/>
        </p:nvSpPr>
        <p:spPr>
          <a:xfrm>
            <a:off x="7146388" y="1"/>
            <a:ext cx="1997612" cy="1463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REQUEST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C1DB23-7B4A-4D6D-944B-99C7A86FCFFF}"/>
              </a:ext>
            </a:extLst>
          </p:cNvPr>
          <p:cNvGrpSpPr/>
          <p:nvPr/>
        </p:nvGrpSpPr>
        <p:grpSpPr>
          <a:xfrm>
            <a:off x="850257" y="2034374"/>
            <a:ext cx="7441835" cy="3511229"/>
            <a:chOff x="866703" y="1516323"/>
            <a:chExt cx="7408943" cy="17515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7DF739-727D-42BA-B104-55E8DEC823EB}"/>
                </a:ext>
              </a:extLst>
            </p:cNvPr>
            <p:cNvSpPr/>
            <p:nvPr/>
          </p:nvSpPr>
          <p:spPr>
            <a:xfrm>
              <a:off x="866705" y="1516324"/>
              <a:ext cx="2310668" cy="58383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VERBO HTTP</a:t>
              </a: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E07AA6-7072-46C7-A328-A60A60708AF8}"/>
                </a:ext>
              </a:extLst>
            </p:cNvPr>
            <p:cNvSpPr/>
            <p:nvPr/>
          </p:nvSpPr>
          <p:spPr>
            <a:xfrm>
              <a:off x="3177373" y="1516324"/>
              <a:ext cx="2590251" cy="5838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URL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084899-EF0D-4DC3-B61D-4DEC8C8B8924}"/>
                </a:ext>
              </a:extLst>
            </p:cNvPr>
            <p:cNvSpPr/>
            <p:nvPr/>
          </p:nvSpPr>
          <p:spPr>
            <a:xfrm>
              <a:off x="5767626" y="1516323"/>
              <a:ext cx="2508020" cy="58383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Versão do HTTP</a:t>
              </a:r>
              <a:endParaRPr lang="en-US" dirty="0">
                <a:cs typeface="Calibri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04C83E-F42F-403C-97CA-4AB33FD9EF08}"/>
                </a:ext>
              </a:extLst>
            </p:cNvPr>
            <p:cNvSpPr/>
            <p:nvPr/>
          </p:nvSpPr>
          <p:spPr>
            <a:xfrm>
              <a:off x="866703" y="2100158"/>
              <a:ext cx="7408941" cy="5838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Cabeçalho da requisição (request header)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9C9C90-2A72-46DE-A5E1-A061082621D0}"/>
                </a:ext>
              </a:extLst>
            </p:cNvPr>
            <p:cNvSpPr/>
            <p:nvPr/>
          </p:nvSpPr>
          <p:spPr>
            <a:xfrm>
              <a:off x="866703" y="2683992"/>
              <a:ext cx="7408941" cy="5838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Corpo da requisição (request body)</a:t>
              </a:r>
              <a:endParaRPr lang="en-US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CD5EF04A-4E11-44CB-9157-1F3840393A44}"/>
              </a:ext>
            </a:extLst>
          </p:cNvPr>
          <p:cNvSpPr/>
          <p:nvPr/>
        </p:nvSpPr>
        <p:spPr>
          <a:xfrm>
            <a:off x="7146388" y="1"/>
            <a:ext cx="1997612" cy="1463040"/>
          </a:xfrm>
          <a:prstGeom prst="rect">
            <a:avLst/>
          </a:prstGeom>
          <a:solidFill>
            <a:srgbClr val="0043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RESPONSE</a:t>
            </a:r>
            <a:endParaRPr lang="pt-BR" b="1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C1DB23-7B4A-4D6D-944B-99C7A86FCFFF}"/>
              </a:ext>
            </a:extLst>
          </p:cNvPr>
          <p:cNvGrpSpPr/>
          <p:nvPr/>
        </p:nvGrpSpPr>
        <p:grpSpPr>
          <a:xfrm>
            <a:off x="850257" y="2034374"/>
            <a:ext cx="7441833" cy="3511229"/>
            <a:chOff x="866703" y="1516323"/>
            <a:chExt cx="7408941" cy="17515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7DF739-727D-42BA-B104-55E8DEC823EB}"/>
                </a:ext>
              </a:extLst>
            </p:cNvPr>
            <p:cNvSpPr/>
            <p:nvPr/>
          </p:nvSpPr>
          <p:spPr>
            <a:xfrm>
              <a:off x="866705" y="1516324"/>
              <a:ext cx="2089628" cy="58383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VERSÃO DO HTTP</a:t>
              </a:r>
              <a:endParaRPr lang="en-US" dirty="0">
                <a:cs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084899-EF0D-4DC3-B61D-4DEC8C8B8924}"/>
                </a:ext>
              </a:extLst>
            </p:cNvPr>
            <p:cNvSpPr/>
            <p:nvPr/>
          </p:nvSpPr>
          <p:spPr>
            <a:xfrm>
              <a:off x="2951410" y="1516323"/>
              <a:ext cx="2982847" cy="5838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CÓDIGO DE RESPOSTA (response status code)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04C83E-F42F-403C-97CA-4AB33FD9EF08}"/>
                </a:ext>
              </a:extLst>
            </p:cNvPr>
            <p:cNvSpPr/>
            <p:nvPr/>
          </p:nvSpPr>
          <p:spPr>
            <a:xfrm>
              <a:off x="866703" y="2100158"/>
              <a:ext cx="7408941" cy="58383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Cabeçalho da resposta (response body)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9C9C90-2A72-46DE-A5E1-A061082621D0}"/>
                </a:ext>
              </a:extLst>
            </p:cNvPr>
            <p:cNvSpPr/>
            <p:nvPr/>
          </p:nvSpPr>
          <p:spPr>
            <a:xfrm>
              <a:off x="866703" y="2683992"/>
              <a:ext cx="7408941" cy="5838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Corpo da resposta (response body)</a:t>
              </a:r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4873748-A33D-4799-8374-3929603F0662}"/>
              </a:ext>
            </a:extLst>
          </p:cNvPr>
          <p:cNvSpPr/>
          <p:nvPr/>
        </p:nvSpPr>
        <p:spPr>
          <a:xfrm>
            <a:off x="5932491" y="2030537"/>
            <a:ext cx="2354694" cy="11786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MENSAGEM DE </a:t>
            </a:r>
            <a:r>
              <a:rPr lang="en-US">
                <a:cs typeface="Calibri"/>
              </a:rPr>
              <a:t>RESPOSTA </a:t>
            </a:r>
          </a:p>
          <a:p>
            <a:pPr algn="ctr"/>
            <a:r>
              <a:rPr lang="en-US">
                <a:cs typeface="Calibri"/>
              </a:rPr>
              <a:t>(status message)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45B807B-6346-464A-B06D-3432E545DC3D}"/>
              </a:ext>
            </a:extLst>
          </p:cNvPr>
          <p:cNvSpPr/>
          <p:nvPr/>
        </p:nvSpPr>
        <p:spPr>
          <a:xfrm>
            <a:off x="7146388" y="1"/>
            <a:ext cx="1997612" cy="1463040"/>
          </a:xfrm>
          <a:prstGeom prst="rect">
            <a:avLst/>
          </a:prstGeom>
          <a:solidFill>
            <a:srgbClr val="0043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3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VERBOS HTTP</a:t>
            </a:r>
            <a:endParaRPr lang="en-US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1692148"/>
            <a:ext cx="7557654" cy="1375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HTTP define uma série de métodos que são utilizados </a:t>
            </a: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para indicar qual é a ação a ser executada para um dado recurso.</a:t>
            </a: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 sz="1800">
                <a:solidFill>
                  <a:srgbClr val="002060"/>
                </a:solidFill>
                <a:cs typeface="Calibri"/>
              </a:rPr>
              <a:t>O principais são:</a:t>
            </a:r>
            <a:endParaRPr lang="pt-BR" sz="1800" dirty="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B4A56C-BE17-4A2D-97A6-113CF430C126}"/>
              </a:ext>
            </a:extLst>
          </p:cNvPr>
          <p:cNvSpPr/>
          <p:nvPr/>
        </p:nvSpPr>
        <p:spPr>
          <a:xfrm>
            <a:off x="935573" y="3328472"/>
            <a:ext cx="912755" cy="42759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GET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D2A4C2-F84B-4542-9143-35C732483FDF}"/>
              </a:ext>
            </a:extLst>
          </p:cNvPr>
          <p:cNvSpPr/>
          <p:nvPr/>
        </p:nvSpPr>
        <p:spPr>
          <a:xfrm>
            <a:off x="935573" y="4068543"/>
            <a:ext cx="912755" cy="42759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POST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92FDF-23E6-4B06-9392-2041AC8514E0}"/>
              </a:ext>
            </a:extLst>
          </p:cNvPr>
          <p:cNvSpPr/>
          <p:nvPr/>
        </p:nvSpPr>
        <p:spPr>
          <a:xfrm>
            <a:off x="935573" y="4816838"/>
            <a:ext cx="912755" cy="42759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PUT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95C1EA-611E-4865-83F1-C8627BB0F671}"/>
              </a:ext>
            </a:extLst>
          </p:cNvPr>
          <p:cNvSpPr/>
          <p:nvPr/>
        </p:nvSpPr>
        <p:spPr>
          <a:xfrm>
            <a:off x="935573" y="5565133"/>
            <a:ext cx="912755" cy="42759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DELETE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6EE2F-3C74-411A-9E90-52326BF597DF}"/>
              </a:ext>
            </a:extLst>
          </p:cNvPr>
          <p:cNvSpPr txBox="1"/>
          <p:nvPr/>
        </p:nvSpPr>
        <p:spPr>
          <a:xfrm>
            <a:off x="1989559" y="335458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Obter um recurso.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8360D-9033-4500-8E40-B7D545D76FA1}"/>
              </a:ext>
            </a:extLst>
          </p:cNvPr>
          <p:cNvSpPr txBox="1"/>
          <p:nvPr/>
        </p:nvSpPr>
        <p:spPr>
          <a:xfrm>
            <a:off x="1989559" y="40946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Criar um recurso.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483842-9BE7-4300-8EFF-B73F8375C679}"/>
              </a:ext>
            </a:extLst>
          </p:cNvPr>
          <p:cNvSpPr txBox="1"/>
          <p:nvPr/>
        </p:nvSpPr>
        <p:spPr>
          <a:xfrm>
            <a:off x="1989559" y="484294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Atualizar um recurso.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8BD3CA-B327-433B-8854-CA5D4EC0ADE6}"/>
              </a:ext>
            </a:extLst>
          </p:cNvPr>
          <p:cNvSpPr txBox="1"/>
          <p:nvPr/>
        </p:nvSpPr>
        <p:spPr>
          <a:xfrm>
            <a:off x="1989558" y="55912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Remover um recurso.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290EC3A-EEC8-43E8-9AD9-283297542879}"/>
              </a:ext>
            </a:extLst>
          </p:cNvPr>
          <p:cNvSpPr/>
          <p:nvPr/>
        </p:nvSpPr>
        <p:spPr>
          <a:xfrm>
            <a:off x="7146388" y="1"/>
            <a:ext cx="1997612" cy="1463040"/>
          </a:xfrm>
          <a:prstGeom prst="rect">
            <a:avLst/>
          </a:prstGeom>
          <a:solidFill>
            <a:srgbClr val="0043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1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RESPONSE STATUS CODE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1692148"/>
            <a:ext cx="7557654" cy="4788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Os códigos de resposta estão agrupados em cinco classes:</a:t>
            </a:r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1. Respostas de informação (100-199)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2. Respostas de sucesso (200-299)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3. Redirecionamentos (300-399)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4. Erros do cliente (400-499)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5. Erros do servidor (500-599)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</a:br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 sz="1800">
                <a:solidFill>
                  <a:srgbClr val="002060"/>
                </a:solidFill>
                <a:cs typeface="Calibri"/>
              </a:rPr>
              <a:t>Mais utilizados:</a:t>
            </a:r>
            <a:endParaRPr lang="pt-BR" sz="18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200 (OK)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201 (Created)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204 (No Content)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400 (Bad Request)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401 (Unauthorized)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403 (Forbidden)</a:t>
            </a:r>
            <a:br>
              <a:rPr lang="pt-BR" sz="1800" dirty="0">
                <a:cs typeface="Calibri"/>
              </a:rPr>
            </a:br>
            <a:r>
              <a:rPr lang="pt-BR" sz="18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404 (Not Found)</a:t>
            </a:r>
          </a:p>
          <a:p>
            <a:pPr marL="0" indent="0">
              <a:buNone/>
            </a:pPr>
            <a:endParaRPr lang="pt-BR" sz="1800" dirty="0">
              <a:solidFill>
                <a:srgbClr val="0D0D0D"/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rgbClr val="0D0D0D"/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rgbClr val="0D0D0D"/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E47A0F-D800-42FF-8628-2D91B99AF738}"/>
              </a:ext>
            </a:extLst>
          </p:cNvPr>
          <p:cNvSpPr/>
          <p:nvPr/>
        </p:nvSpPr>
        <p:spPr>
          <a:xfrm>
            <a:off x="7146388" y="1"/>
            <a:ext cx="1997612" cy="1463040"/>
          </a:xfrm>
          <a:prstGeom prst="rect">
            <a:avLst/>
          </a:prstGeom>
          <a:solidFill>
            <a:srgbClr val="0043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533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258</Words>
  <Application>Microsoft Office PowerPoint</Application>
  <PresentationFormat>Apresentação na tela (4:3)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Conceitos sobre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William Círico</cp:lastModifiedBy>
  <cp:revision>257</cp:revision>
  <dcterms:created xsi:type="dcterms:W3CDTF">2020-08-21T15:35:10Z</dcterms:created>
  <dcterms:modified xsi:type="dcterms:W3CDTF">2022-02-22T20:58:11Z</dcterms:modified>
</cp:coreProperties>
</file>