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7809C-AE5E-425D-905E-5B803A7F6993}" v="311" dt="2021-04-26T12:43:4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2997809C-AE5E-425D-905E-5B803A7F6993}"/>
    <pc:docChg chg="addSld modSld addMainMaster delMainMaster">
      <pc:chgData name="WILLIAM CIRICO" userId="S::william.cirico@prof.sc.senac.br::345d58be-7d43-40fe-a299-10327024e512" providerId="AD" clId="Web-{2997809C-AE5E-425D-905E-5B803A7F6993}" dt="2021-04-26T12:43:46.354" v="149" actId="20577"/>
      <pc:docMkLst>
        <pc:docMk/>
      </pc:docMkLst>
      <pc:sldChg chg="addSp modSp mod setBg modClrScheme chgLayout">
        <pc:chgData name="WILLIAM CIRICO" userId="S::william.cirico@prof.sc.senac.br::345d58be-7d43-40fe-a299-10327024e512" providerId="AD" clId="Web-{2997809C-AE5E-425D-905E-5B803A7F6993}" dt="2021-04-26T12:41:26.313" v="41"/>
        <pc:sldMkLst>
          <pc:docMk/>
          <pc:sldMk cId="2210866551" sldId="256"/>
        </pc:sldMkLst>
        <pc:spChg chg="mo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9" creationId="{729F2144-48B7-4730-955E-365ECED3ABE0}"/>
          </ac:spMkLst>
        </pc:spChg>
        <pc:spChg chg="ad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11" creationId="{E765FF50-D2F9-4A4F-86ED-F101E172BA93}"/>
          </ac:spMkLst>
        </pc:spChg>
        <pc:spChg chg="ad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13" creationId="{04D834C7-8223-43DA-AA30-E15A1BC7BB4E}"/>
          </ac:spMkLst>
        </pc:spChg>
        <pc:spChg chg="add">
          <ac:chgData name="WILLIAM CIRICO" userId="S::william.cirico@prof.sc.senac.br::345d58be-7d43-40fe-a299-10327024e512" providerId="AD" clId="Web-{2997809C-AE5E-425D-905E-5B803A7F6993}" dt="2021-04-26T12:41:26.313" v="41"/>
          <ac:spMkLst>
            <pc:docMk/>
            <pc:sldMk cId="2210866551" sldId="256"/>
            <ac:spMk id="15" creationId="{B62DE6C5-8EB8-4E41-B0FF-93563AA4C56C}"/>
          </ac:spMkLst>
        </pc:spChg>
        <pc:picChg chg="add">
          <ac:chgData name="WILLIAM CIRICO" userId="S::william.cirico@prof.sc.senac.br::345d58be-7d43-40fe-a299-10327024e512" providerId="AD" clId="Web-{2997809C-AE5E-425D-905E-5B803A7F6993}" dt="2021-04-26T12:41:26.313" v="41"/>
          <ac:picMkLst>
            <pc:docMk/>
            <pc:sldMk cId="2210866551" sldId="256"/>
            <ac:picMk id="4" creationId="{05D32C9E-E6A0-461E-BC6D-EB492FF91243}"/>
          </ac:picMkLst>
        </pc:picChg>
      </pc:sldChg>
      <pc:sldChg chg="modSp new">
        <pc:chgData name="WILLIAM CIRICO" userId="S::william.cirico@prof.sc.senac.br::345d58be-7d43-40fe-a299-10327024e512" providerId="AD" clId="Web-{2997809C-AE5E-425D-905E-5B803A7F6993}" dt="2021-04-26T12:43:46.354" v="149" actId="20577"/>
        <pc:sldMkLst>
          <pc:docMk/>
          <pc:sldMk cId="2759601379" sldId="257"/>
        </pc:sldMkLst>
        <pc:spChg chg="mod">
          <ac:chgData name="WILLIAM CIRICO" userId="S::william.cirico@prof.sc.senac.br::345d58be-7d43-40fe-a299-10327024e512" providerId="AD" clId="Web-{2997809C-AE5E-425D-905E-5B803A7F6993}" dt="2021-04-26T12:41:44.455" v="50" actId="20577"/>
          <ac:spMkLst>
            <pc:docMk/>
            <pc:sldMk cId="2759601379" sldId="257"/>
            <ac:spMk id="2" creationId="{8EA9BBA8-5828-443D-A395-7F3E0C20A399}"/>
          </ac:spMkLst>
        </pc:spChg>
        <pc:spChg chg="mod">
          <ac:chgData name="WILLIAM CIRICO" userId="S::william.cirico@prof.sc.senac.br::345d58be-7d43-40fe-a299-10327024e512" providerId="AD" clId="Web-{2997809C-AE5E-425D-905E-5B803A7F6993}" dt="2021-04-26T12:43:46.354" v="149" actId="20577"/>
          <ac:spMkLst>
            <pc:docMk/>
            <pc:sldMk cId="2759601379" sldId="257"/>
            <ac:spMk id="3" creationId="{E5D5C4EE-C63F-4CBE-B902-1822783629EB}"/>
          </ac:spMkLst>
        </pc:spChg>
      </pc:sldChg>
      <pc:sldMasterChg chg="del delSldLayout">
        <pc:chgData name="WILLIAM CIRICO" userId="S::william.cirico@prof.sc.senac.br::345d58be-7d43-40fe-a299-10327024e512" providerId="AD" clId="Web-{2997809C-AE5E-425D-905E-5B803A7F6993}" dt="2021-04-26T12:41:26.313" v="41"/>
        <pc:sldMasterMkLst>
          <pc:docMk/>
          <pc:sldMasterMk cId="2675746937" sldId="2147483648"/>
        </pc:sldMasterMkLst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WILLIAM CIRICO" userId="S::william.cirico@prof.sc.senac.br::345d58be-7d43-40fe-a299-10327024e512" providerId="AD" clId="Web-{2997809C-AE5E-425D-905E-5B803A7F6993}" dt="2021-04-26T12:41:26.313" v="41"/>
        <pc:sldMasterMkLst>
          <pc:docMk/>
          <pc:sldMasterMk cId="450346704" sldId="2147483725"/>
        </pc:sldMasterMkLst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3136892038" sldId="2147483714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3879478879" sldId="2147483715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643463820" sldId="2147483716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711174022" sldId="2147483717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1119368589" sldId="2147483718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2085903281" sldId="2147483719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432055884" sldId="2147483720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1420198160" sldId="2147483721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2835169997" sldId="2147483722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3183304801" sldId="2147483723"/>
          </pc:sldLayoutMkLst>
        </pc:sldLayoutChg>
        <pc:sldLayoutChg chg="add">
          <pc:chgData name="WILLIAM CIRICO" userId="S::william.cirico@prof.sc.senac.br::345d58be-7d43-40fe-a299-10327024e512" providerId="AD" clId="Web-{2997809C-AE5E-425D-905E-5B803A7F6993}" dt="2021-04-26T12:41:26.313" v="41"/>
          <pc:sldLayoutMkLst>
            <pc:docMk/>
            <pc:sldMasterMk cId="450346704" sldId="2147483725"/>
            <pc:sldLayoutMk cId="985156443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William.cirico@prof.sc.senac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solidFill>
                  <a:schemeClr val="tx2"/>
                </a:solidFill>
                <a:cs typeface="Calibri Light"/>
              </a:rPr>
              <a:t>William Círico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200">
                <a:solidFill>
                  <a:schemeClr val="tx2"/>
                </a:solidFill>
                <a:cs typeface="Calibri"/>
                <a:hlinkClick r:id="rId2"/>
              </a:rPr>
              <a:t>william.cirico@prof.sc.senac.br</a:t>
            </a:r>
            <a:endParaRPr lang="de-DE" sz="2200">
              <a:solidFill>
                <a:schemeClr val="tx2"/>
              </a:solidFill>
              <a:cs typeface="Calibri"/>
            </a:endParaRPr>
          </a:p>
          <a:p>
            <a:pPr algn="l"/>
            <a:r>
              <a:rPr lang="de-DE" sz="2200">
                <a:solidFill>
                  <a:schemeClr val="tx2"/>
                </a:solidFill>
                <a:cs typeface="Calibri"/>
              </a:rPr>
              <a:t>(47) 9 8408-8520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32C9E-E6A0-461E-BC6D-EB492FF91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67" b="-6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9BBA8-5828-443D-A395-7F3E0C2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5C4EE-C63F-4CBE-B902-18227836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Nome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Possui acesso à internet/computador</a:t>
            </a:r>
          </a:p>
          <a:p>
            <a:r>
              <a:rPr lang="pt-BR" dirty="0"/>
              <a:t>Possui experiência profissional?</a:t>
            </a:r>
          </a:p>
          <a:p>
            <a:r>
              <a:rPr lang="pt-BR" dirty="0"/>
              <a:t>Já possui alguma experiência/conhecimento na área?</a:t>
            </a:r>
          </a:p>
          <a:p>
            <a:r>
              <a:rPr lang="pt-BR" dirty="0"/>
              <a:t>Qual a sua expectativa em relação ao curso?</a:t>
            </a:r>
          </a:p>
        </p:txBody>
      </p:sp>
    </p:spTree>
    <p:extLst>
      <p:ext uri="{BB962C8B-B14F-4D97-AF65-F5344CB8AC3E}">
        <p14:creationId xmlns:p14="http://schemas.microsoft.com/office/powerpoint/2010/main" val="27596013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E7298F"/>
      </a:accent1>
      <a:accent2>
        <a:srgbClr val="D517CC"/>
      </a:accent2>
      <a:accent3>
        <a:srgbClr val="A129E7"/>
      </a:accent3>
      <a:accent4>
        <a:srgbClr val="4E28D8"/>
      </a:accent4>
      <a:accent5>
        <a:srgbClr val="294FE7"/>
      </a:accent5>
      <a:accent6>
        <a:srgbClr val="178DD5"/>
      </a:accent6>
      <a:hlink>
        <a:srgbClr val="3F44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BlockprintVTI</vt:lpstr>
      <vt:lpstr>William Círico</vt:lpstr>
      <vt:lpstr>Questionário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</cp:revision>
  <dcterms:created xsi:type="dcterms:W3CDTF">2021-04-26T12:39:59Z</dcterms:created>
  <dcterms:modified xsi:type="dcterms:W3CDTF">2021-04-26T12:43:52Z</dcterms:modified>
</cp:coreProperties>
</file>