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82"/>
    <a:srgbClr val="ED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ADC75-98D4-02CA-C41F-057357DE0573}" v="460" dt="2021-04-27T02:40:5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IRICO" userId="S::william.cirico@prof.sc.senac.br::345d58be-7d43-40fe-a299-10327024e512" providerId="AD" clId="Web-{A1EADC75-98D4-02CA-C41F-057357DE0573}"/>
    <pc:docChg chg="addSld delSld modSld sldOrd">
      <pc:chgData name="WILLIAM CIRICO" userId="S::william.cirico@prof.sc.senac.br::345d58be-7d43-40fe-a299-10327024e512" providerId="AD" clId="Web-{A1EADC75-98D4-02CA-C41F-057357DE0573}" dt="2021-04-27T02:40:58.975" v="283"/>
      <pc:docMkLst>
        <pc:docMk/>
      </pc:docMkLst>
      <pc:sldChg chg="addSp delSp modSp">
        <pc:chgData name="WILLIAM CIRICO" userId="S::william.cirico@prof.sc.senac.br::345d58be-7d43-40fe-a299-10327024e512" providerId="AD" clId="Web-{A1EADC75-98D4-02CA-C41F-057357DE0573}" dt="2021-04-27T01:57:09.614" v="30" actId="1076"/>
        <pc:sldMkLst>
          <pc:docMk/>
          <pc:sldMk cId="2511551678" sldId="256"/>
        </pc:sldMkLst>
        <pc:spChg chg="mod">
          <ac:chgData name="WILLIAM CIRICO" userId="S::william.cirico@prof.sc.senac.br::345d58be-7d43-40fe-a299-10327024e512" providerId="AD" clId="Web-{A1EADC75-98D4-02CA-C41F-057357DE0573}" dt="2021-04-27T01:57:09.614" v="30" actId="1076"/>
          <ac:spMkLst>
            <pc:docMk/>
            <pc:sldMk cId="2511551678" sldId="256"/>
            <ac:spMk id="2" creationId="{0DFBF7E0-80B7-554A-B9CB-C075A8F357C4}"/>
          </ac:spMkLst>
        </pc:spChg>
        <pc:spChg chg="del">
          <ac:chgData name="WILLIAM CIRICO" userId="S::william.cirico@prof.sc.senac.br::345d58be-7d43-40fe-a299-10327024e512" providerId="AD" clId="Web-{A1EADC75-98D4-02CA-C41F-057357DE0573}" dt="2021-04-27T01:56:58.301" v="28"/>
          <ac:spMkLst>
            <pc:docMk/>
            <pc:sldMk cId="2511551678" sldId="256"/>
            <ac:spMk id="3" creationId="{97DB2D7A-5A1B-AA48-B60E-D084E6E3E84E}"/>
          </ac:spMkLst>
        </pc:spChg>
        <pc:spChg chg="add del mod">
          <ac:chgData name="WILLIAM CIRICO" userId="S::william.cirico@prof.sc.senac.br::345d58be-7d43-40fe-a299-10327024e512" providerId="AD" clId="Web-{A1EADC75-98D4-02CA-C41F-057357DE0573}" dt="2021-04-27T01:57:01.130" v="29"/>
          <ac:spMkLst>
            <pc:docMk/>
            <pc:sldMk cId="2511551678" sldId="256"/>
            <ac:spMk id="5" creationId="{1BA741DE-5912-4EF9-84DF-462B0238B34A}"/>
          </ac:spMkLst>
        </pc:spChg>
      </pc:sldChg>
      <pc:sldChg chg="addSp delSp modSp">
        <pc:chgData name="WILLIAM CIRICO" userId="S::william.cirico@prof.sc.senac.br::345d58be-7d43-40fe-a299-10327024e512" providerId="AD" clId="Web-{A1EADC75-98D4-02CA-C41F-057357DE0573}" dt="2021-04-27T02:24:51.199" v="235"/>
        <pc:sldMkLst>
          <pc:docMk/>
          <pc:sldMk cId="2597255562" sldId="257"/>
        </pc:sldMkLst>
        <pc:spChg chg="add mod">
          <ac:chgData name="WILLIAM CIRICO" userId="S::william.cirico@prof.sc.senac.br::345d58be-7d43-40fe-a299-10327024e512" providerId="AD" clId="Web-{A1EADC75-98D4-02CA-C41F-057357DE0573}" dt="2021-04-27T02:23:47.417" v="216" actId="20577"/>
          <ac:spMkLst>
            <pc:docMk/>
            <pc:sldMk cId="2597255562" sldId="257"/>
            <ac:spMk id="2" creationId="{667652E8-7523-4178-8FC4-1801D04CA7EF}"/>
          </ac:spMkLst>
        </pc:spChg>
        <pc:spChg chg="add mod">
          <ac:chgData name="WILLIAM CIRICO" userId="S::william.cirico@prof.sc.senac.br::345d58be-7d43-40fe-a299-10327024e512" providerId="AD" clId="Web-{A1EADC75-98D4-02CA-C41F-057357DE0573}" dt="2021-04-27T02:24:45.355" v="233"/>
          <ac:spMkLst>
            <pc:docMk/>
            <pc:sldMk cId="2597255562" sldId="257"/>
            <ac:spMk id="3" creationId="{51459330-AE1A-4A42-AE7F-E543ACB5241A}"/>
          </ac:spMkLst>
        </pc:spChg>
        <pc:spChg chg="add del">
          <ac:chgData name="WILLIAM CIRICO" userId="S::william.cirico@prof.sc.senac.br::345d58be-7d43-40fe-a299-10327024e512" providerId="AD" clId="Web-{A1EADC75-98D4-02CA-C41F-057357DE0573}" dt="2021-04-27T02:22:48.822" v="199"/>
          <ac:spMkLst>
            <pc:docMk/>
            <pc:sldMk cId="2597255562" sldId="257"/>
            <ac:spMk id="4" creationId="{CC5CCB3A-0149-4DAA-B66D-E4AB7B805C31}"/>
          </ac:spMkLst>
        </pc:spChg>
        <pc:spChg chg="add mod">
          <ac:chgData name="WILLIAM CIRICO" userId="S::william.cirico@prof.sc.senac.br::345d58be-7d43-40fe-a299-10327024e512" providerId="AD" clId="Web-{A1EADC75-98D4-02CA-C41F-057357DE0573}" dt="2021-04-27T02:24:51.199" v="235"/>
          <ac:spMkLst>
            <pc:docMk/>
            <pc:sldMk cId="2597255562" sldId="257"/>
            <ac:spMk id="5" creationId="{AF0A439E-F74A-4FB4-A369-45741E5A7790}"/>
          </ac:spMkLst>
        </pc:spChg>
        <pc:spChg chg="add mod">
          <ac:chgData name="WILLIAM CIRICO" userId="S::william.cirico@prof.sc.senac.br::345d58be-7d43-40fe-a299-10327024e512" providerId="AD" clId="Web-{A1EADC75-98D4-02CA-C41F-057357DE0573}" dt="2021-04-27T02:24:48.402" v="234"/>
          <ac:spMkLst>
            <pc:docMk/>
            <pc:sldMk cId="2597255562" sldId="257"/>
            <ac:spMk id="7" creationId="{46C7D899-6D31-4A41-8FDE-EFA4A8408D2A}"/>
          </ac:spMkLst>
        </pc:spChg>
        <pc:spChg chg="mod">
          <ac:chgData name="WILLIAM CIRICO" userId="S::william.cirico@prof.sc.senac.br::345d58be-7d43-40fe-a299-10327024e512" providerId="AD" clId="Web-{A1EADC75-98D4-02CA-C41F-057357DE0573}" dt="2021-04-27T02:07:38.551" v="47" actId="20577"/>
          <ac:spMkLst>
            <pc:docMk/>
            <pc:sldMk cId="2597255562" sldId="257"/>
            <ac:spMk id="18" creationId="{301A74E7-A254-E346-85BC-EF9538AF4207}"/>
          </ac:spMkLst>
        </pc:spChg>
        <pc:spChg chg="del">
          <ac:chgData name="WILLIAM CIRICO" userId="S::william.cirico@prof.sc.senac.br::345d58be-7d43-40fe-a299-10327024e512" providerId="AD" clId="Web-{A1EADC75-98D4-02CA-C41F-057357DE0573}" dt="2021-04-27T02:07:00.018" v="42"/>
          <ac:spMkLst>
            <pc:docMk/>
            <pc:sldMk cId="2597255562" sldId="257"/>
            <ac:spMk id="19" creationId="{7A0F443A-9CCE-F84C-85FF-FF1322180916}"/>
          </ac:spMkLst>
        </pc:spChg>
        <pc:cxnChg chg="add del">
          <ac:chgData name="WILLIAM CIRICO" userId="S::william.cirico@prof.sc.senac.br::345d58be-7d43-40fe-a299-10327024e512" providerId="AD" clId="Web-{A1EADC75-98D4-02CA-C41F-057357DE0573}" dt="2021-04-27T02:23:55.542" v="218"/>
          <ac:cxnSpMkLst>
            <pc:docMk/>
            <pc:sldMk cId="2597255562" sldId="257"/>
            <ac:cxnSpMk id="6" creationId="{6DDDA27E-4C1F-4CBC-BA3D-34C1469D13B8}"/>
          </ac:cxnSpMkLst>
        </pc:cxnChg>
      </pc:sldChg>
      <pc:sldChg chg="del">
        <pc:chgData name="WILLIAM CIRICO" userId="S::william.cirico@prof.sc.senac.br::345d58be-7d43-40fe-a299-10327024e512" providerId="AD" clId="Web-{A1EADC75-98D4-02CA-C41F-057357DE0573}" dt="2021-04-27T02:40:52.709" v="279"/>
        <pc:sldMkLst>
          <pc:docMk/>
          <pc:sldMk cId="1436504682" sldId="258"/>
        </pc:sldMkLst>
      </pc:sldChg>
      <pc:sldChg chg="del">
        <pc:chgData name="WILLIAM CIRICO" userId="S::william.cirico@prof.sc.senac.br::345d58be-7d43-40fe-a299-10327024e512" providerId="AD" clId="Web-{A1EADC75-98D4-02CA-C41F-057357DE0573}" dt="2021-04-27T02:40:55.740" v="281"/>
        <pc:sldMkLst>
          <pc:docMk/>
          <pc:sldMk cId="829824100" sldId="259"/>
        </pc:sldMkLst>
      </pc:sldChg>
      <pc:sldChg chg="del">
        <pc:chgData name="WILLIAM CIRICO" userId="S::william.cirico@prof.sc.senac.br::345d58be-7d43-40fe-a299-10327024e512" providerId="AD" clId="Web-{A1EADC75-98D4-02CA-C41F-057357DE0573}" dt="2021-04-27T02:40:58.975" v="283"/>
        <pc:sldMkLst>
          <pc:docMk/>
          <pc:sldMk cId="2692719235" sldId="260"/>
        </pc:sldMkLst>
      </pc:sldChg>
      <pc:sldChg chg="addSp delSp modSp ord">
        <pc:chgData name="WILLIAM CIRICO" userId="S::william.cirico@prof.sc.senac.br::345d58be-7d43-40fe-a299-10327024e512" providerId="AD" clId="Web-{A1EADC75-98D4-02CA-C41F-057357DE0573}" dt="2021-04-27T02:34:27.637" v="278" actId="1076"/>
        <pc:sldMkLst>
          <pc:docMk/>
          <pc:sldMk cId="4254979596" sldId="262"/>
        </pc:sldMkLst>
        <pc:spChg chg="add mod">
          <ac:chgData name="WILLIAM CIRICO" userId="S::william.cirico@prof.sc.senac.br::345d58be-7d43-40fe-a299-10327024e512" providerId="AD" clId="Web-{A1EADC75-98D4-02CA-C41F-057357DE0573}" dt="2021-04-27T02:34:19.574" v="277" actId="1076"/>
          <ac:spMkLst>
            <pc:docMk/>
            <pc:sldMk cId="4254979596" sldId="262"/>
            <ac:spMk id="5" creationId="{E947AD51-14BF-433C-876F-CD11EC9E1F94}"/>
          </ac:spMkLst>
        </pc:spChg>
        <pc:spChg chg="mod">
          <ac:chgData name="WILLIAM CIRICO" userId="S::william.cirico@prof.sc.senac.br::345d58be-7d43-40fe-a299-10327024e512" providerId="AD" clId="Web-{A1EADC75-98D4-02CA-C41F-057357DE0573}" dt="2021-04-27T02:33:04.961" v="272" actId="1076"/>
          <ac:spMkLst>
            <pc:docMk/>
            <pc:sldMk cId="4254979596" sldId="262"/>
            <ac:spMk id="6" creationId="{A16CFC01-4FF9-6C4D-992D-CC77666BDC2B}"/>
          </ac:spMkLst>
        </pc:spChg>
        <pc:picChg chg="add mod">
          <ac:chgData name="WILLIAM CIRICO" userId="S::william.cirico@prof.sc.senac.br::345d58be-7d43-40fe-a299-10327024e512" providerId="AD" clId="Web-{A1EADC75-98D4-02CA-C41F-057357DE0573}" dt="2021-04-27T02:33:09.399" v="273"/>
          <ac:picMkLst>
            <pc:docMk/>
            <pc:sldMk cId="4254979596" sldId="262"/>
            <ac:picMk id="2" creationId="{899E55FE-3A46-4E06-874B-0C52DA8C872E}"/>
          </ac:picMkLst>
        </pc:picChg>
        <pc:picChg chg="add mod">
          <ac:chgData name="WILLIAM CIRICO" userId="S::william.cirico@prof.sc.senac.br::345d58be-7d43-40fe-a299-10327024e512" providerId="AD" clId="Web-{A1EADC75-98D4-02CA-C41F-057357DE0573}" dt="2021-04-27T02:34:15.293" v="276"/>
          <ac:picMkLst>
            <pc:docMk/>
            <pc:sldMk cId="4254979596" sldId="262"/>
            <ac:picMk id="3" creationId="{6BFE7CF4-7FD4-47C3-9316-2167254364C8}"/>
          </ac:picMkLst>
        </pc:picChg>
        <pc:picChg chg="mod">
          <ac:chgData name="WILLIAM CIRICO" userId="S::william.cirico@prof.sc.senac.br::345d58be-7d43-40fe-a299-10327024e512" providerId="AD" clId="Web-{A1EADC75-98D4-02CA-C41F-057357DE0573}" dt="2021-04-27T02:34:27.637" v="278" actId="1076"/>
          <ac:picMkLst>
            <pc:docMk/>
            <pc:sldMk cId="4254979596" sldId="262"/>
            <ac:picMk id="7" creationId="{A63897B1-4477-4E4B-84AD-9DAD6CF54D1F}"/>
          </ac:picMkLst>
        </pc:picChg>
        <pc:picChg chg="del mod">
          <ac:chgData name="WILLIAM CIRICO" userId="S::william.cirico@prof.sc.senac.br::345d58be-7d43-40fe-a299-10327024e512" providerId="AD" clId="Web-{A1EADC75-98D4-02CA-C41F-057357DE0573}" dt="2021-04-27T02:32:57.211" v="270"/>
          <ac:picMkLst>
            <pc:docMk/>
            <pc:sldMk cId="4254979596" sldId="262"/>
            <ac:picMk id="8" creationId="{937BEB1E-7D2D-C34A-A7DC-CC39D8F2C53E}"/>
          </ac:picMkLst>
        </pc:picChg>
      </pc:sldChg>
      <pc:sldChg chg="del">
        <pc:chgData name="WILLIAM CIRICO" userId="S::william.cirico@prof.sc.senac.br::345d58be-7d43-40fe-a299-10327024e512" providerId="AD" clId="Web-{A1EADC75-98D4-02CA-C41F-057357DE0573}" dt="2021-04-27T02:40:54.318" v="280"/>
        <pc:sldMkLst>
          <pc:docMk/>
          <pc:sldMk cId="4167269810" sldId="263"/>
        </pc:sldMkLst>
      </pc:sldChg>
      <pc:sldChg chg="add del replId">
        <pc:chgData name="WILLIAM CIRICO" userId="S::william.cirico@prof.sc.senac.br::345d58be-7d43-40fe-a299-10327024e512" providerId="AD" clId="Web-{A1EADC75-98D4-02CA-C41F-057357DE0573}" dt="2021-04-27T02:40:57.521" v="282"/>
        <pc:sldMkLst>
          <pc:docMk/>
          <pc:sldMk cId="37148981" sldId="264"/>
        </pc:sldMkLst>
      </pc:sldChg>
      <pc:sldChg chg="new del">
        <pc:chgData name="WILLIAM CIRICO" userId="S::william.cirico@prof.sc.senac.br::345d58be-7d43-40fe-a299-10327024e512" providerId="AD" clId="Web-{A1EADC75-98D4-02CA-C41F-057357DE0573}" dt="2021-04-27T02:28:06.001" v="237"/>
        <pc:sldMkLst>
          <pc:docMk/>
          <pc:sldMk cId="3521285331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53791"/>
            <a:ext cx="7772400" cy="1223963"/>
          </a:xfrm>
        </p:spPr>
        <p:txBody>
          <a:bodyPr>
            <a:normAutofit fontScale="90000"/>
          </a:bodyPr>
          <a:lstStyle/>
          <a:p>
            <a:r>
              <a:rPr lang="pt-BR" sz="7200" b="1" dirty="0">
                <a:solidFill>
                  <a:srgbClr val="ED8B00"/>
                </a:solidFill>
                <a:latin typeface="Calibri"/>
                <a:cs typeface="Calibri"/>
              </a:rPr>
              <a:t>INTRODUÇÃO AO JAVASCRIPT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+mn-lt"/>
                <a:cs typeface="Calibri"/>
              </a:rPr>
              <a:t>O que é o </a:t>
            </a:r>
            <a:r>
              <a:rPr lang="pt-BR" b="1" dirty="0" err="1">
                <a:solidFill>
                  <a:schemeClr val="bg1"/>
                </a:solidFill>
                <a:latin typeface="+mn-lt"/>
                <a:cs typeface="Calibri"/>
              </a:rPr>
              <a:t>JavaScript</a:t>
            </a:r>
            <a:endParaRPr lang="pt-BR" b="1" dirty="0" err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7652E8-7523-4178-8FC4-1801D04CA7EF}"/>
              </a:ext>
            </a:extLst>
          </p:cNvPr>
          <p:cNvSpPr txBox="1"/>
          <p:nvPr/>
        </p:nvSpPr>
        <p:spPr>
          <a:xfrm>
            <a:off x="799659" y="1938246"/>
            <a:ext cx="75270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err="1">
                <a:solidFill>
                  <a:schemeClr val="bg1"/>
                </a:solidFill>
                <a:cs typeface="Calibri"/>
              </a:rPr>
              <a:t>JavaScript</a:t>
            </a:r>
            <a:r>
              <a:rPr lang="pt-BR" dirty="0">
                <a:solidFill>
                  <a:schemeClr val="bg1"/>
                </a:solidFill>
                <a:cs typeface="Calibri"/>
              </a:rPr>
              <a:t> foi inicialmente criado para "tornar as páginas web vivas".</a:t>
            </a:r>
            <a:endParaRPr lang="pt-BR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Os programas escritos nessa linguagem são chamados de 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scripts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. Eles podem ser escritos diretamente nas páginas HTML.</a:t>
            </a:r>
            <a:endParaRPr lang="pt-BR" dirty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Eles não precisam ser </a:t>
            </a:r>
            <a:r>
              <a:rPr lang="pt-BR" b="1" dirty="0">
                <a:solidFill>
                  <a:schemeClr val="bg1"/>
                </a:solidFill>
                <a:ea typeface="+mn-lt"/>
                <a:cs typeface="+mn-lt"/>
              </a:rPr>
              <a:t>compilados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 para funcionar.</a:t>
            </a:r>
            <a:endParaRPr lang="pt-BR" dirty="0">
              <a:solidFill>
                <a:schemeClr val="bg1"/>
              </a:solidFill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1459330-AE1A-4A42-AE7F-E543ACB5241A}"/>
              </a:ext>
            </a:extLst>
          </p:cNvPr>
          <p:cNvSpPr/>
          <p:nvPr/>
        </p:nvSpPr>
        <p:spPr>
          <a:xfrm>
            <a:off x="903698" y="4182654"/>
            <a:ext cx="1950601" cy="1950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Linguagem de Alto Nível</a:t>
            </a:r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F0A439E-F74A-4FB4-A369-45741E5A7790}"/>
              </a:ext>
            </a:extLst>
          </p:cNvPr>
          <p:cNvSpPr/>
          <p:nvPr/>
        </p:nvSpPr>
        <p:spPr>
          <a:xfrm>
            <a:off x="5796754" y="4185963"/>
            <a:ext cx="1950601" cy="19506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Linguagem de Baixo </a:t>
            </a:r>
            <a:r>
              <a:rPr lang="pt-BR">
                <a:cs typeface="Calibri"/>
              </a:rPr>
              <a:t>Nível</a:t>
            </a:r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6C7D899-6D31-4A41-8FDE-EFA4A8408D2A}"/>
              </a:ext>
            </a:extLst>
          </p:cNvPr>
          <p:cNvSpPr/>
          <p:nvPr/>
        </p:nvSpPr>
        <p:spPr>
          <a:xfrm>
            <a:off x="3640932" y="4748381"/>
            <a:ext cx="1509289" cy="75023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Compilação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16CFC01-4FF9-6C4D-992D-CC77666BDC2B}"/>
              </a:ext>
            </a:extLst>
          </p:cNvPr>
          <p:cNvSpPr txBox="1">
            <a:spLocks/>
          </p:cNvSpPr>
          <p:nvPr/>
        </p:nvSpPr>
        <p:spPr>
          <a:xfrm>
            <a:off x="675208" y="4395369"/>
            <a:ext cx="4024774" cy="546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rgbClr val="004382"/>
                </a:solidFill>
                <a:latin typeface="+mj-lt"/>
              </a:rPr>
              <a:t>Linguagem de Alto Nível</a:t>
            </a:r>
          </a:p>
        </p:txBody>
      </p:sp>
      <p:pic>
        <p:nvPicPr>
          <p:cNvPr id="7" name="Imagem 6" descr="Uma imagem contendo comida&#10;&#10;Descrição gerada automaticamente">
            <a:extLst>
              <a:ext uri="{FF2B5EF4-FFF2-40B4-BE49-F238E27FC236}">
                <a16:creationId xmlns:a16="http://schemas.microsoft.com/office/drawing/2014/main" id="{A63897B1-4477-4E4B-84AD-9DAD6CF5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E947AD51-14BF-433C-876F-CD11EC9E1F94}"/>
              </a:ext>
            </a:extLst>
          </p:cNvPr>
          <p:cNvSpPr txBox="1">
            <a:spLocks/>
          </p:cNvSpPr>
          <p:nvPr/>
        </p:nvSpPr>
        <p:spPr>
          <a:xfrm>
            <a:off x="4620544" y="4395370"/>
            <a:ext cx="4024774" cy="546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rgbClr val="004382"/>
                </a:solidFill>
                <a:latin typeface="+mj-lt"/>
              </a:rPr>
              <a:t>Linguagem de Baixo Nível</a:t>
            </a:r>
          </a:p>
        </p:txBody>
      </p:sp>
      <p:pic>
        <p:nvPicPr>
          <p:cNvPr id="2" name="Imagem 2" descr="Texto, Carta&#10;&#10;Descrição gerada automaticamente">
            <a:extLst>
              <a:ext uri="{FF2B5EF4-FFF2-40B4-BE49-F238E27FC236}">
                <a16:creationId xmlns:a16="http://schemas.microsoft.com/office/drawing/2014/main" id="{899E55FE-3A46-4E06-874B-0C52DA8C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6" y="2582548"/>
            <a:ext cx="3511084" cy="1331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6BFE7CF4-7FD4-47C3-9316-21672543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137" y="1517510"/>
            <a:ext cx="2743200" cy="23931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979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86</Words>
  <Application>Microsoft Office PowerPoint</Application>
  <PresentationFormat>Apresentação na tela 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INTRODUÇÃO AO JAVASCRIPT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Maria Lidiane Soares de Oliveira</cp:lastModifiedBy>
  <cp:revision>85</cp:revision>
  <dcterms:created xsi:type="dcterms:W3CDTF">2020-08-21T15:35:10Z</dcterms:created>
  <dcterms:modified xsi:type="dcterms:W3CDTF">2021-04-27T02:41:02Z</dcterms:modified>
</cp:coreProperties>
</file>