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251903-0897-4D28-A393-863BAFF949CB}" v="1332" dt="2022-11-18T03:44:12.2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liam Estes" userId="a88fcdbc31b6f594" providerId="Windows Live" clId="Web-{A7251903-0897-4D28-A393-863BAFF949CB}"/>
    <pc:docChg chg="addSld delSld modSld addMainMaster delMainMaster">
      <pc:chgData name="William Estes" userId="a88fcdbc31b6f594" providerId="Windows Live" clId="Web-{A7251903-0897-4D28-A393-863BAFF949CB}" dt="2022-11-18T03:44:12.229" v="1284" actId="1076"/>
      <pc:docMkLst>
        <pc:docMk/>
      </pc:docMkLst>
      <pc:sldChg chg="delSp modSp mod modClrScheme chgLayout">
        <pc:chgData name="William Estes" userId="a88fcdbc31b6f594" providerId="Windows Live" clId="Web-{A7251903-0897-4D28-A393-863BAFF949CB}" dt="2022-11-18T02:43:27.498" v="23"/>
        <pc:sldMkLst>
          <pc:docMk/>
          <pc:sldMk cId="109857222" sldId="256"/>
        </pc:sldMkLst>
        <pc:spChg chg="mod ord">
          <ac:chgData name="William Estes" userId="a88fcdbc31b6f594" providerId="Windows Live" clId="Web-{A7251903-0897-4D28-A393-863BAFF949CB}" dt="2022-11-18T02:43:04.903" v="22" actId="20577"/>
          <ac:spMkLst>
            <pc:docMk/>
            <pc:sldMk cId="109857222" sldId="256"/>
            <ac:spMk id="2" creationId="{00000000-0000-0000-0000-000000000000}"/>
          </ac:spMkLst>
        </pc:spChg>
        <pc:spChg chg="del mod ord">
          <ac:chgData name="William Estes" userId="a88fcdbc31b6f594" providerId="Windows Live" clId="Web-{A7251903-0897-4D28-A393-863BAFF949CB}" dt="2022-11-18T02:43:27.498" v="23"/>
          <ac:spMkLst>
            <pc:docMk/>
            <pc:sldMk cId="109857222" sldId="256"/>
            <ac:spMk id="3" creationId="{00000000-0000-0000-0000-000000000000}"/>
          </ac:spMkLst>
        </pc:spChg>
      </pc:sldChg>
      <pc:sldChg chg="modSp new mod modClrScheme chgLayout">
        <pc:chgData name="William Estes" userId="a88fcdbc31b6f594" providerId="Windows Live" clId="Web-{A7251903-0897-4D28-A393-863BAFF949CB}" dt="2022-11-18T02:44:10.233" v="58" actId="20577"/>
        <pc:sldMkLst>
          <pc:docMk/>
          <pc:sldMk cId="1706911133" sldId="257"/>
        </pc:sldMkLst>
        <pc:spChg chg="mod ord">
          <ac:chgData name="William Estes" userId="a88fcdbc31b6f594" providerId="Windows Live" clId="Web-{A7251903-0897-4D28-A393-863BAFF949CB}" dt="2022-11-18T02:43:42.248" v="41" actId="20577"/>
          <ac:spMkLst>
            <pc:docMk/>
            <pc:sldMk cId="1706911133" sldId="257"/>
            <ac:spMk id="2" creationId="{F2D219FE-B65B-A5D8-4800-BC0BA59F7969}"/>
          </ac:spMkLst>
        </pc:spChg>
        <pc:spChg chg="mod ord">
          <ac:chgData name="William Estes" userId="a88fcdbc31b6f594" providerId="Windows Live" clId="Web-{A7251903-0897-4D28-A393-863BAFF949CB}" dt="2022-11-18T02:44:10.233" v="58" actId="20577"/>
          <ac:spMkLst>
            <pc:docMk/>
            <pc:sldMk cId="1706911133" sldId="257"/>
            <ac:spMk id="3" creationId="{D5963B06-D6DD-4F46-B800-7F5091152984}"/>
          </ac:spMkLst>
        </pc:spChg>
      </pc:sldChg>
      <pc:sldChg chg="addSp modSp new mod setBg">
        <pc:chgData name="William Estes" userId="a88fcdbc31b6f594" providerId="Windows Live" clId="Web-{A7251903-0897-4D28-A393-863BAFF949CB}" dt="2022-11-18T02:55:53.419" v="218" actId="1076"/>
        <pc:sldMkLst>
          <pc:docMk/>
          <pc:sldMk cId="2969988618" sldId="258"/>
        </pc:sldMkLst>
        <pc:spChg chg="mod">
          <ac:chgData name="William Estes" userId="a88fcdbc31b6f594" providerId="Windows Live" clId="Web-{A7251903-0897-4D28-A393-863BAFF949CB}" dt="2022-11-18T02:55:45.169" v="216"/>
          <ac:spMkLst>
            <pc:docMk/>
            <pc:sldMk cId="2969988618" sldId="258"/>
            <ac:spMk id="2" creationId="{50CC19A3-0219-95D9-C551-5C022C378C0A}"/>
          </ac:spMkLst>
        </pc:spChg>
        <pc:spChg chg="mod ord">
          <ac:chgData name="William Estes" userId="a88fcdbc31b6f594" providerId="Windows Live" clId="Web-{A7251903-0897-4D28-A393-863BAFF949CB}" dt="2022-11-18T02:55:45.169" v="216"/>
          <ac:spMkLst>
            <pc:docMk/>
            <pc:sldMk cId="2969988618" sldId="258"/>
            <ac:spMk id="3" creationId="{C48482CC-9ACF-E8A4-60B1-BCCBEDBF475B}"/>
          </ac:spMkLst>
        </pc:spChg>
        <pc:spChg chg="add">
          <ac:chgData name="William Estes" userId="a88fcdbc31b6f594" providerId="Windows Live" clId="Web-{A7251903-0897-4D28-A393-863BAFF949CB}" dt="2022-11-18T02:55:45.169" v="216"/>
          <ac:spMkLst>
            <pc:docMk/>
            <pc:sldMk cId="2969988618" sldId="258"/>
            <ac:spMk id="9" creationId="{A65AC7D1-EAA9-48F5-B509-60A7F50BF703}"/>
          </ac:spMkLst>
        </pc:spChg>
        <pc:spChg chg="add">
          <ac:chgData name="William Estes" userId="a88fcdbc31b6f594" providerId="Windows Live" clId="Web-{A7251903-0897-4D28-A393-863BAFF949CB}" dt="2022-11-18T02:55:45.169" v="216"/>
          <ac:spMkLst>
            <pc:docMk/>
            <pc:sldMk cId="2969988618" sldId="258"/>
            <ac:spMk id="11" creationId="{D6320AF9-619A-4175-865B-5663E1AEF4C5}"/>
          </ac:spMkLst>
        </pc:spChg>
        <pc:spChg chg="add">
          <ac:chgData name="William Estes" userId="a88fcdbc31b6f594" providerId="Windows Live" clId="Web-{A7251903-0897-4D28-A393-863BAFF949CB}" dt="2022-11-18T02:55:45.169" v="216"/>
          <ac:spMkLst>
            <pc:docMk/>
            <pc:sldMk cId="2969988618" sldId="258"/>
            <ac:spMk id="17" creationId="{7E018740-5C2B-4A41-AC1A-7E68D1EC1954}"/>
          </ac:spMkLst>
        </pc:spChg>
        <pc:spChg chg="add">
          <ac:chgData name="William Estes" userId="a88fcdbc31b6f594" providerId="Windows Live" clId="Web-{A7251903-0897-4D28-A393-863BAFF949CB}" dt="2022-11-18T02:55:45.169" v="216"/>
          <ac:spMkLst>
            <pc:docMk/>
            <pc:sldMk cId="2969988618" sldId="258"/>
            <ac:spMk id="19" creationId="{166F75A4-C475-4941-8EE2-B80A06A2C1BB}"/>
          </ac:spMkLst>
        </pc:spChg>
        <pc:spChg chg="add">
          <ac:chgData name="William Estes" userId="a88fcdbc31b6f594" providerId="Windows Live" clId="Web-{A7251903-0897-4D28-A393-863BAFF949CB}" dt="2022-11-18T02:55:45.169" v="216"/>
          <ac:spMkLst>
            <pc:docMk/>
            <pc:sldMk cId="2969988618" sldId="258"/>
            <ac:spMk id="21" creationId="{A032553A-72E8-4B0D-8405-FF9771C9AF05}"/>
          </ac:spMkLst>
        </pc:spChg>
        <pc:spChg chg="add">
          <ac:chgData name="William Estes" userId="a88fcdbc31b6f594" providerId="Windows Live" clId="Web-{A7251903-0897-4D28-A393-863BAFF949CB}" dt="2022-11-18T02:55:45.169" v="216"/>
          <ac:spMkLst>
            <pc:docMk/>
            <pc:sldMk cId="2969988618" sldId="258"/>
            <ac:spMk id="23" creationId="{765800AC-C3B9-498E-87BC-29FAE4C76B21}"/>
          </ac:spMkLst>
        </pc:spChg>
        <pc:spChg chg="add">
          <ac:chgData name="William Estes" userId="a88fcdbc31b6f594" providerId="Windows Live" clId="Web-{A7251903-0897-4D28-A393-863BAFF949CB}" dt="2022-11-18T02:55:45.169" v="216"/>
          <ac:spMkLst>
            <pc:docMk/>
            <pc:sldMk cId="2969988618" sldId="258"/>
            <ac:spMk id="25" creationId="{1F9D6ACB-2FF4-49F9-978A-E0D5327FC635}"/>
          </ac:spMkLst>
        </pc:spChg>
        <pc:spChg chg="add">
          <ac:chgData name="William Estes" userId="a88fcdbc31b6f594" providerId="Windows Live" clId="Web-{A7251903-0897-4D28-A393-863BAFF949CB}" dt="2022-11-18T02:55:45.169" v="216"/>
          <ac:spMkLst>
            <pc:docMk/>
            <pc:sldMk cId="2969988618" sldId="258"/>
            <ac:spMk id="27" creationId="{A5EC319D-0FEA-4B95-A3EA-01E35672C95B}"/>
          </ac:spMkLst>
        </pc:spChg>
        <pc:picChg chg="add mod">
          <ac:chgData name="William Estes" userId="a88fcdbc31b6f594" providerId="Windows Live" clId="Web-{A7251903-0897-4D28-A393-863BAFF949CB}" dt="2022-11-18T02:55:53.419" v="218" actId="1076"/>
          <ac:picMkLst>
            <pc:docMk/>
            <pc:sldMk cId="2969988618" sldId="258"/>
            <ac:picMk id="4" creationId="{016C33C2-AF52-9127-111B-602033199BD4}"/>
          </ac:picMkLst>
        </pc:picChg>
        <pc:cxnChg chg="add">
          <ac:chgData name="William Estes" userId="a88fcdbc31b6f594" providerId="Windows Live" clId="Web-{A7251903-0897-4D28-A393-863BAFF949CB}" dt="2022-11-18T02:55:45.169" v="216"/>
          <ac:cxnSpMkLst>
            <pc:docMk/>
            <pc:sldMk cId="2969988618" sldId="258"/>
            <ac:cxnSpMk id="13" creationId="{063B6EC6-D752-4EE7-908B-F8F19E8C7FEA}"/>
          </ac:cxnSpMkLst>
        </pc:cxnChg>
        <pc:cxnChg chg="add">
          <ac:chgData name="William Estes" userId="a88fcdbc31b6f594" providerId="Windows Live" clId="Web-{A7251903-0897-4D28-A393-863BAFF949CB}" dt="2022-11-18T02:55:45.169" v="216"/>
          <ac:cxnSpMkLst>
            <pc:docMk/>
            <pc:sldMk cId="2969988618" sldId="258"/>
            <ac:cxnSpMk id="15" creationId="{EFECD4E8-AD3E-4228-82A2-9461958EA94D}"/>
          </ac:cxnSpMkLst>
        </pc:cxnChg>
      </pc:sldChg>
      <pc:sldChg chg="addSp modSp new">
        <pc:chgData name="William Estes" userId="a88fcdbc31b6f594" providerId="Windows Live" clId="Web-{A7251903-0897-4D28-A393-863BAFF949CB}" dt="2022-11-18T03:01:10.910" v="392" actId="20577"/>
        <pc:sldMkLst>
          <pc:docMk/>
          <pc:sldMk cId="1751615731" sldId="259"/>
        </pc:sldMkLst>
        <pc:spChg chg="mod">
          <ac:chgData name="William Estes" userId="a88fcdbc31b6f594" providerId="Windows Live" clId="Web-{A7251903-0897-4D28-A393-863BAFF949CB}" dt="2022-11-18T02:57:19.952" v="232" actId="20577"/>
          <ac:spMkLst>
            <pc:docMk/>
            <pc:sldMk cId="1751615731" sldId="259"/>
            <ac:spMk id="2" creationId="{F4E72BB2-843C-821C-4C8E-D5496BA23069}"/>
          </ac:spMkLst>
        </pc:spChg>
        <pc:spChg chg="mod">
          <ac:chgData name="William Estes" userId="a88fcdbc31b6f594" providerId="Windows Live" clId="Web-{A7251903-0897-4D28-A393-863BAFF949CB}" dt="2022-11-18T03:01:10.910" v="392" actId="20577"/>
          <ac:spMkLst>
            <pc:docMk/>
            <pc:sldMk cId="1751615731" sldId="259"/>
            <ac:spMk id="3" creationId="{78ACCD94-ABFA-A94E-2B45-7DDCB6A57057}"/>
          </ac:spMkLst>
        </pc:spChg>
        <pc:picChg chg="add mod">
          <ac:chgData name="William Estes" userId="a88fcdbc31b6f594" providerId="Windows Live" clId="Web-{A7251903-0897-4D28-A393-863BAFF949CB}" dt="2022-11-18T02:58:55.267" v="273" actId="1076"/>
          <ac:picMkLst>
            <pc:docMk/>
            <pc:sldMk cId="1751615731" sldId="259"/>
            <ac:picMk id="4" creationId="{89BD5A0A-36F7-D3FA-B452-4E13DCC830CD}"/>
          </ac:picMkLst>
        </pc:picChg>
      </pc:sldChg>
      <pc:sldChg chg="add del replId">
        <pc:chgData name="William Estes" userId="a88fcdbc31b6f594" providerId="Windows Live" clId="Web-{A7251903-0897-4D28-A393-863BAFF949CB}" dt="2022-11-18T02:56:06.482" v="220"/>
        <pc:sldMkLst>
          <pc:docMk/>
          <pc:sldMk cId="3701177403" sldId="259"/>
        </pc:sldMkLst>
      </pc:sldChg>
      <pc:sldChg chg="addSp modSp new mod setBg">
        <pc:chgData name="William Estes" userId="a88fcdbc31b6f594" providerId="Windows Live" clId="Web-{A7251903-0897-4D28-A393-863BAFF949CB}" dt="2022-11-18T03:21:37.779" v="879" actId="20577"/>
        <pc:sldMkLst>
          <pc:docMk/>
          <pc:sldMk cId="1376094817" sldId="260"/>
        </pc:sldMkLst>
        <pc:spChg chg="mod">
          <ac:chgData name="William Estes" userId="a88fcdbc31b6f594" providerId="Windows Live" clId="Web-{A7251903-0897-4D28-A393-863BAFF949CB}" dt="2022-11-18T03:05:46.869" v="514"/>
          <ac:spMkLst>
            <pc:docMk/>
            <pc:sldMk cId="1376094817" sldId="260"/>
            <ac:spMk id="2" creationId="{9BF31935-DC69-CFDC-71F8-751A7AA4DE4E}"/>
          </ac:spMkLst>
        </pc:spChg>
        <pc:spChg chg="mod">
          <ac:chgData name="William Estes" userId="a88fcdbc31b6f594" providerId="Windows Live" clId="Web-{A7251903-0897-4D28-A393-863BAFF949CB}" dt="2022-11-18T03:21:37.779" v="879" actId="20577"/>
          <ac:spMkLst>
            <pc:docMk/>
            <pc:sldMk cId="1376094817" sldId="260"/>
            <ac:spMk id="3" creationId="{357660AC-F9D8-D027-C112-32B65ADE5A72}"/>
          </ac:spMkLst>
        </pc:spChg>
        <pc:spChg chg="add">
          <ac:chgData name="William Estes" userId="a88fcdbc31b6f594" providerId="Windows Live" clId="Web-{A7251903-0897-4D28-A393-863BAFF949CB}" dt="2022-11-18T03:05:46.869" v="514"/>
          <ac:spMkLst>
            <pc:docMk/>
            <pc:sldMk cId="1376094817" sldId="260"/>
            <ac:spMk id="9" creationId="{9F4444CE-BC8D-4D61-B303-4C05614E62AB}"/>
          </ac:spMkLst>
        </pc:spChg>
        <pc:spChg chg="add">
          <ac:chgData name="William Estes" userId="a88fcdbc31b6f594" providerId="Windows Live" clId="Web-{A7251903-0897-4D28-A393-863BAFF949CB}" dt="2022-11-18T03:05:46.869" v="514"/>
          <ac:spMkLst>
            <pc:docMk/>
            <pc:sldMk cId="1376094817" sldId="260"/>
            <ac:spMk id="11" creationId="{62423CA5-E2E1-4789-B759-9906C1C94063}"/>
          </ac:spMkLst>
        </pc:spChg>
        <pc:spChg chg="add">
          <ac:chgData name="William Estes" userId="a88fcdbc31b6f594" providerId="Windows Live" clId="Web-{A7251903-0897-4D28-A393-863BAFF949CB}" dt="2022-11-18T03:05:46.869" v="514"/>
          <ac:spMkLst>
            <pc:docMk/>
            <pc:sldMk cId="1376094817" sldId="260"/>
            <ac:spMk id="13" creationId="{73772B81-181F-48B7-8826-4D9686D15DF5}"/>
          </ac:spMkLst>
        </pc:spChg>
        <pc:spChg chg="add">
          <ac:chgData name="William Estes" userId="a88fcdbc31b6f594" providerId="Windows Live" clId="Web-{A7251903-0897-4D28-A393-863BAFF949CB}" dt="2022-11-18T03:05:46.869" v="514"/>
          <ac:spMkLst>
            <pc:docMk/>
            <pc:sldMk cId="1376094817" sldId="260"/>
            <ac:spMk id="15" creationId="{B2205F6E-03C6-4E92-877C-E2482F6599AA}"/>
          </ac:spMkLst>
        </pc:spChg>
        <pc:picChg chg="add mod">
          <ac:chgData name="William Estes" userId="a88fcdbc31b6f594" providerId="Windows Live" clId="Web-{A7251903-0897-4D28-A393-863BAFF949CB}" dt="2022-11-18T03:05:46.869" v="514"/>
          <ac:picMkLst>
            <pc:docMk/>
            <pc:sldMk cId="1376094817" sldId="260"/>
            <ac:picMk id="4" creationId="{BD6D8C10-13CC-1F06-78B5-8C793090627A}"/>
          </ac:picMkLst>
        </pc:picChg>
      </pc:sldChg>
      <pc:sldChg chg="addSp modSp new">
        <pc:chgData name="William Estes" userId="a88fcdbc31b6f594" providerId="Windows Live" clId="Web-{A7251903-0897-4D28-A393-863BAFF949CB}" dt="2022-11-18T03:10:58.813" v="612" actId="1076"/>
        <pc:sldMkLst>
          <pc:docMk/>
          <pc:sldMk cId="1872743925" sldId="261"/>
        </pc:sldMkLst>
        <pc:spChg chg="mod">
          <ac:chgData name="William Estes" userId="a88fcdbc31b6f594" providerId="Windows Live" clId="Web-{A7251903-0897-4D28-A393-863BAFF949CB}" dt="2022-11-18T03:06:43.823" v="521" actId="20577"/>
          <ac:spMkLst>
            <pc:docMk/>
            <pc:sldMk cId="1872743925" sldId="261"/>
            <ac:spMk id="2" creationId="{AEB58523-89EB-9873-23D9-B5DCAC3574E4}"/>
          </ac:spMkLst>
        </pc:spChg>
        <pc:spChg chg="mod">
          <ac:chgData name="William Estes" userId="a88fcdbc31b6f594" providerId="Windows Live" clId="Web-{A7251903-0897-4D28-A393-863BAFF949CB}" dt="2022-11-18T03:10:30.140" v="611" actId="20577"/>
          <ac:spMkLst>
            <pc:docMk/>
            <pc:sldMk cId="1872743925" sldId="261"/>
            <ac:spMk id="3" creationId="{ED8828EE-3996-C097-B979-B1AB9CA129F9}"/>
          </ac:spMkLst>
        </pc:spChg>
        <pc:picChg chg="add mod">
          <ac:chgData name="William Estes" userId="a88fcdbc31b6f594" providerId="Windows Live" clId="Web-{A7251903-0897-4D28-A393-863BAFF949CB}" dt="2022-11-18T03:10:58.813" v="612" actId="1076"/>
          <ac:picMkLst>
            <pc:docMk/>
            <pc:sldMk cId="1872743925" sldId="261"/>
            <ac:picMk id="4" creationId="{61C30A11-37F7-4E6B-59F1-75939A113961}"/>
          </ac:picMkLst>
        </pc:picChg>
      </pc:sldChg>
      <pc:sldChg chg="addSp modSp new">
        <pc:chgData name="William Estes" userId="a88fcdbc31b6f594" providerId="Windows Live" clId="Web-{A7251903-0897-4D28-A393-863BAFF949CB}" dt="2022-11-18T03:15:14.896" v="797" actId="20577"/>
        <pc:sldMkLst>
          <pc:docMk/>
          <pc:sldMk cId="3961586080" sldId="262"/>
        </pc:sldMkLst>
        <pc:spChg chg="mod">
          <ac:chgData name="William Estes" userId="a88fcdbc31b6f594" providerId="Windows Live" clId="Web-{A7251903-0897-4D28-A393-863BAFF949CB}" dt="2022-11-18T03:11:20.938" v="628" actId="20577"/>
          <ac:spMkLst>
            <pc:docMk/>
            <pc:sldMk cId="3961586080" sldId="262"/>
            <ac:spMk id="2" creationId="{FD0A3EFE-DB31-6A88-F144-0BC83931A6DF}"/>
          </ac:spMkLst>
        </pc:spChg>
        <pc:spChg chg="mod">
          <ac:chgData name="William Estes" userId="a88fcdbc31b6f594" providerId="Windows Live" clId="Web-{A7251903-0897-4D28-A393-863BAFF949CB}" dt="2022-11-18T03:15:14.896" v="797" actId="20577"/>
          <ac:spMkLst>
            <pc:docMk/>
            <pc:sldMk cId="3961586080" sldId="262"/>
            <ac:spMk id="3" creationId="{37D939EA-E0A9-9DA3-5CCB-FF4F410527CE}"/>
          </ac:spMkLst>
        </pc:spChg>
        <pc:picChg chg="add mod">
          <ac:chgData name="William Estes" userId="a88fcdbc31b6f594" providerId="Windows Live" clId="Web-{A7251903-0897-4D28-A393-863BAFF949CB}" dt="2022-11-18T03:14:48.849" v="753" actId="1076"/>
          <ac:picMkLst>
            <pc:docMk/>
            <pc:sldMk cId="3961586080" sldId="262"/>
            <ac:picMk id="4" creationId="{96A664F4-F112-9F54-6C9C-6D0003C2086C}"/>
          </ac:picMkLst>
        </pc:picChg>
      </pc:sldChg>
      <pc:sldChg chg="addSp modSp new">
        <pc:chgData name="William Estes" userId="a88fcdbc31b6f594" providerId="Windows Live" clId="Web-{A7251903-0897-4D28-A393-863BAFF949CB}" dt="2022-11-18T03:19:04.667" v="876" actId="14100"/>
        <pc:sldMkLst>
          <pc:docMk/>
          <pc:sldMk cId="2603983757" sldId="263"/>
        </pc:sldMkLst>
        <pc:spChg chg="mod">
          <ac:chgData name="William Estes" userId="a88fcdbc31b6f594" providerId="Windows Live" clId="Web-{A7251903-0897-4D28-A393-863BAFF949CB}" dt="2022-11-18T03:17:32.415" v="806" actId="20577"/>
          <ac:spMkLst>
            <pc:docMk/>
            <pc:sldMk cId="2603983757" sldId="263"/>
            <ac:spMk id="2" creationId="{E5AF8DB3-A48A-B748-B68E-68C5EB132F89}"/>
          </ac:spMkLst>
        </pc:spChg>
        <pc:spChg chg="mod">
          <ac:chgData name="William Estes" userId="a88fcdbc31b6f594" providerId="Windows Live" clId="Web-{A7251903-0897-4D28-A393-863BAFF949CB}" dt="2022-11-18T03:18:57.635" v="873" actId="20577"/>
          <ac:spMkLst>
            <pc:docMk/>
            <pc:sldMk cId="2603983757" sldId="263"/>
            <ac:spMk id="3" creationId="{FE9F2550-A7DE-4997-1999-50E3E367ECF8}"/>
          </ac:spMkLst>
        </pc:spChg>
        <pc:picChg chg="add mod">
          <ac:chgData name="William Estes" userId="a88fcdbc31b6f594" providerId="Windows Live" clId="Web-{A7251903-0897-4D28-A393-863BAFF949CB}" dt="2022-11-18T03:18:20.619" v="844" actId="1076"/>
          <ac:picMkLst>
            <pc:docMk/>
            <pc:sldMk cId="2603983757" sldId="263"/>
            <ac:picMk id="4" creationId="{22B66834-548E-91CC-2368-31A43099C06E}"/>
          </ac:picMkLst>
        </pc:picChg>
        <pc:picChg chg="add mod">
          <ac:chgData name="William Estes" userId="a88fcdbc31b6f594" providerId="Windows Live" clId="Web-{A7251903-0897-4D28-A393-863BAFF949CB}" dt="2022-11-18T03:19:04.667" v="876" actId="14100"/>
          <ac:picMkLst>
            <pc:docMk/>
            <pc:sldMk cId="2603983757" sldId="263"/>
            <ac:picMk id="5" creationId="{C31E18BF-5DBD-BECA-2433-B172432ADFF7}"/>
          </ac:picMkLst>
        </pc:picChg>
      </pc:sldChg>
      <pc:sldChg chg="modSp new">
        <pc:chgData name="William Estes" userId="a88fcdbc31b6f594" providerId="Windows Live" clId="Web-{A7251903-0897-4D28-A393-863BAFF949CB}" dt="2022-11-18T03:26:11.800" v="1033" actId="20577"/>
        <pc:sldMkLst>
          <pc:docMk/>
          <pc:sldMk cId="793618023" sldId="264"/>
        </pc:sldMkLst>
        <pc:spChg chg="mod">
          <ac:chgData name="William Estes" userId="a88fcdbc31b6f594" providerId="Windows Live" clId="Web-{A7251903-0897-4D28-A393-863BAFF949CB}" dt="2022-11-18T03:22:45.562" v="882" actId="20577"/>
          <ac:spMkLst>
            <pc:docMk/>
            <pc:sldMk cId="793618023" sldId="264"/>
            <ac:spMk id="2" creationId="{B8EE5C18-21E6-BD28-266B-B66C1309E05F}"/>
          </ac:spMkLst>
        </pc:spChg>
        <pc:spChg chg="mod">
          <ac:chgData name="William Estes" userId="a88fcdbc31b6f594" providerId="Windows Live" clId="Web-{A7251903-0897-4D28-A393-863BAFF949CB}" dt="2022-11-18T03:26:11.800" v="1033" actId="20577"/>
          <ac:spMkLst>
            <pc:docMk/>
            <pc:sldMk cId="793618023" sldId="264"/>
            <ac:spMk id="3" creationId="{1A1CE929-492E-361F-5322-DFF87247E134}"/>
          </ac:spMkLst>
        </pc:spChg>
      </pc:sldChg>
      <pc:sldChg chg="addSp delSp modSp new">
        <pc:chgData name="William Estes" userId="a88fcdbc31b6f594" providerId="Windows Live" clId="Web-{A7251903-0897-4D28-A393-863BAFF949CB}" dt="2022-11-18T03:31:36.463" v="1063" actId="1076"/>
        <pc:sldMkLst>
          <pc:docMk/>
          <pc:sldMk cId="4149007998" sldId="265"/>
        </pc:sldMkLst>
        <pc:spChg chg="mod">
          <ac:chgData name="William Estes" userId="a88fcdbc31b6f594" providerId="Windows Live" clId="Web-{A7251903-0897-4D28-A393-863BAFF949CB}" dt="2022-11-18T03:29:50.914" v="1055" actId="20577"/>
          <ac:spMkLst>
            <pc:docMk/>
            <pc:sldMk cId="4149007998" sldId="265"/>
            <ac:spMk id="2" creationId="{E31F003C-A4C2-975E-E4E7-5234C6EA0691}"/>
          </ac:spMkLst>
        </pc:spChg>
        <pc:spChg chg="del">
          <ac:chgData name="William Estes" userId="a88fcdbc31b6f594" providerId="Windows Live" clId="Web-{A7251903-0897-4D28-A393-863BAFF949CB}" dt="2022-11-18T03:29:21.898" v="1049"/>
          <ac:spMkLst>
            <pc:docMk/>
            <pc:sldMk cId="4149007998" sldId="265"/>
            <ac:spMk id="3" creationId="{DE7F4202-9952-43A3-4A6D-576A176CC981}"/>
          </ac:spMkLst>
        </pc:spChg>
        <pc:picChg chg="add mod">
          <ac:chgData name="William Estes" userId="a88fcdbc31b6f594" providerId="Windows Live" clId="Web-{A7251903-0897-4D28-A393-863BAFF949CB}" dt="2022-11-18T03:31:36.463" v="1063" actId="1076"/>
          <ac:picMkLst>
            <pc:docMk/>
            <pc:sldMk cId="4149007998" sldId="265"/>
            <ac:picMk id="4" creationId="{1AC9DDAF-F589-329E-F982-41035ADCB207}"/>
          </ac:picMkLst>
        </pc:picChg>
      </pc:sldChg>
      <pc:sldChg chg="addSp delSp modSp add replId">
        <pc:chgData name="William Estes" userId="a88fcdbc31b6f594" providerId="Windows Live" clId="Web-{A7251903-0897-4D28-A393-863BAFF949CB}" dt="2022-11-18T03:31:25.776" v="1062" actId="1076"/>
        <pc:sldMkLst>
          <pc:docMk/>
          <pc:sldMk cId="517882750" sldId="266"/>
        </pc:sldMkLst>
        <pc:spChg chg="mod">
          <ac:chgData name="William Estes" userId="a88fcdbc31b6f594" providerId="Windows Live" clId="Web-{A7251903-0897-4D28-A393-863BAFF949CB}" dt="2022-11-18T03:29:58.508" v="1058" actId="20577"/>
          <ac:spMkLst>
            <pc:docMk/>
            <pc:sldMk cId="517882750" sldId="266"/>
            <ac:spMk id="2" creationId="{E31F003C-A4C2-975E-E4E7-5234C6EA0691}"/>
          </ac:spMkLst>
        </pc:spChg>
        <pc:picChg chg="add mod">
          <ac:chgData name="William Estes" userId="a88fcdbc31b6f594" providerId="Windows Live" clId="Web-{A7251903-0897-4D28-A393-863BAFF949CB}" dt="2022-11-18T03:31:25.776" v="1062" actId="1076"/>
          <ac:picMkLst>
            <pc:docMk/>
            <pc:sldMk cId="517882750" sldId="266"/>
            <ac:picMk id="3" creationId="{0084F502-7AFA-0390-BFAE-B361C9798B7E}"/>
          </ac:picMkLst>
        </pc:picChg>
        <pc:picChg chg="del">
          <ac:chgData name="William Estes" userId="a88fcdbc31b6f594" providerId="Windows Live" clId="Web-{A7251903-0897-4D28-A393-863BAFF949CB}" dt="2022-11-18T03:29:55.852" v="1057"/>
          <ac:picMkLst>
            <pc:docMk/>
            <pc:sldMk cId="517882750" sldId="266"/>
            <ac:picMk id="4" creationId="{1AC9DDAF-F589-329E-F982-41035ADCB207}"/>
          </ac:picMkLst>
        </pc:picChg>
      </pc:sldChg>
      <pc:sldChg chg="modSp new">
        <pc:chgData name="William Estes" userId="a88fcdbc31b6f594" providerId="Windows Live" clId="Web-{A7251903-0897-4D28-A393-863BAFF949CB}" dt="2022-11-18T03:34:21.139" v="1200" actId="20577"/>
        <pc:sldMkLst>
          <pc:docMk/>
          <pc:sldMk cId="1484279904" sldId="267"/>
        </pc:sldMkLst>
        <pc:spChg chg="mod">
          <ac:chgData name="William Estes" userId="a88fcdbc31b6f594" providerId="Windows Live" clId="Web-{A7251903-0897-4D28-A393-863BAFF949CB}" dt="2022-11-18T03:32:27.277" v="1065" actId="20577"/>
          <ac:spMkLst>
            <pc:docMk/>
            <pc:sldMk cId="1484279904" sldId="267"/>
            <ac:spMk id="2" creationId="{F9AAA579-ED9D-F2D5-5554-67C8C1A22EB9}"/>
          </ac:spMkLst>
        </pc:spChg>
        <pc:spChg chg="mod">
          <ac:chgData name="William Estes" userId="a88fcdbc31b6f594" providerId="Windows Live" clId="Web-{A7251903-0897-4D28-A393-863BAFF949CB}" dt="2022-11-18T03:34:21.139" v="1200" actId="20577"/>
          <ac:spMkLst>
            <pc:docMk/>
            <pc:sldMk cId="1484279904" sldId="267"/>
            <ac:spMk id="3" creationId="{7EC5C9AC-42E6-14C6-DBF2-C2293A94A6B5}"/>
          </ac:spMkLst>
        </pc:spChg>
      </pc:sldChg>
      <pc:sldChg chg="addSp delSp modSp new">
        <pc:chgData name="William Estes" userId="a88fcdbc31b6f594" providerId="Windows Live" clId="Web-{A7251903-0897-4D28-A393-863BAFF949CB}" dt="2022-11-18T03:36:51.423" v="1216" actId="1076"/>
        <pc:sldMkLst>
          <pc:docMk/>
          <pc:sldMk cId="909045207" sldId="268"/>
        </pc:sldMkLst>
        <pc:spChg chg="mod">
          <ac:chgData name="William Estes" userId="a88fcdbc31b6f594" providerId="Windows Live" clId="Web-{A7251903-0897-4D28-A393-863BAFF949CB}" dt="2022-11-18T03:36:39.173" v="1211" actId="20577"/>
          <ac:spMkLst>
            <pc:docMk/>
            <pc:sldMk cId="909045207" sldId="268"/>
            <ac:spMk id="2" creationId="{8FCE6D0E-C649-CA5C-7051-28AB2E5B31D5}"/>
          </ac:spMkLst>
        </pc:spChg>
        <pc:spChg chg="del">
          <ac:chgData name="William Estes" userId="a88fcdbc31b6f594" providerId="Windows Live" clId="Web-{A7251903-0897-4D28-A393-863BAFF949CB}" dt="2022-11-18T03:36:41.626" v="1212"/>
          <ac:spMkLst>
            <pc:docMk/>
            <pc:sldMk cId="909045207" sldId="268"/>
            <ac:spMk id="3" creationId="{F8CD380F-47B4-E883-1961-8E73668310A9}"/>
          </ac:spMkLst>
        </pc:spChg>
        <pc:picChg chg="add mod">
          <ac:chgData name="William Estes" userId="a88fcdbc31b6f594" providerId="Windows Live" clId="Web-{A7251903-0897-4D28-A393-863BAFF949CB}" dt="2022-11-18T03:36:51.423" v="1216" actId="1076"/>
          <ac:picMkLst>
            <pc:docMk/>
            <pc:sldMk cId="909045207" sldId="268"/>
            <ac:picMk id="4" creationId="{C1C0F0D3-8CCB-C94D-C750-11C440FD55A5}"/>
          </ac:picMkLst>
        </pc:picChg>
      </pc:sldChg>
      <pc:sldChg chg="addSp delSp modSp add replId">
        <pc:chgData name="William Estes" userId="a88fcdbc31b6f594" providerId="Windows Live" clId="Web-{A7251903-0897-4D28-A393-863BAFF949CB}" dt="2022-11-18T03:39:48.380" v="1225" actId="1076"/>
        <pc:sldMkLst>
          <pc:docMk/>
          <pc:sldMk cId="2821790288" sldId="269"/>
        </pc:sldMkLst>
        <pc:spChg chg="mod">
          <ac:chgData name="William Estes" userId="a88fcdbc31b6f594" providerId="Windows Live" clId="Web-{A7251903-0897-4D28-A393-863BAFF949CB}" dt="2022-11-18T03:37:06.751" v="1218" actId="20577"/>
          <ac:spMkLst>
            <pc:docMk/>
            <pc:sldMk cId="2821790288" sldId="269"/>
            <ac:spMk id="2" creationId="{8FCE6D0E-C649-CA5C-7051-28AB2E5B31D5}"/>
          </ac:spMkLst>
        </pc:spChg>
        <pc:picChg chg="add mod">
          <ac:chgData name="William Estes" userId="a88fcdbc31b6f594" providerId="Windows Live" clId="Web-{A7251903-0897-4D28-A393-863BAFF949CB}" dt="2022-11-18T03:39:48.380" v="1225" actId="1076"/>
          <ac:picMkLst>
            <pc:docMk/>
            <pc:sldMk cId="2821790288" sldId="269"/>
            <ac:picMk id="3" creationId="{4B3B2BFC-9934-9C84-DAF4-30828ABDC4E4}"/>
          </ac:picMkLst>
        </pc:picChg>
        <pc:picChg chg="del">
          <ac:chgData name="William Estes" userId="a88fcdbc31b6f594" providerId="Windows Live" clId="Web-{A7251903-0897-4D28-A393-863BAFF949CB}" dt="2022-11-18T03:39:46.708" v="1224"/>
          <ac:picMkLst>
            <pc:docMk/>
            <pc:sldMk cId="2821790288" sldId="269"/>
            <ac:picMk id="4" creationId="{C1C0F0D3-8CCB-C94D-C750-11C440FD55A5}"/>
          </ac:picMkLst>
        </pc:picChg>
      </pc:sldChg>
      <pc:sldChg chg="addSp modSp new">
        <pc:chgData name="William Estes" userId="a88fcdbc31b6f594" providerId="Windows Live" clId="Web-{A7251903-0897-4D28-A393-863BAFF949CB}" dt="2022-11-18T03:44:12.229" v="1284" actId="1076"/>
        <pc:sldMkLst>
          <pc:docMk/>
          <pc:sldMk cId="2533828928" sldId="270"/>
        </pc:sldMkLst>
        <pc:spChg chg="mod">
          <ac:chgData name="William Estes" userId="a88fcdbc31b6f594" providerId="Windows Live" clId="Web-{A7251903-0897-4D28-A393-863BAFF949CB}" dt="2022-11-18T03:40:27.037" v="1234" actId="20577"/>
          <ac:spMkLst>
            <pc:docMk/>
            <pc:sldMk cId="2533828928" sldId="270"/>
            <ac:spMk id="2" creationId="{6129A110-65C3-045F-9EBF-A1EFCBA80C3F}"/>
          </ac:spMkLst>
        </pc:spChg>
        <pc:spChg chg="mod">
          <ac:chgData name="William Estes" userId="a88fcdbc31b6f594" providerId="Windows Live" clId="Web-{A7251903-0897-4D28-A393-863BAFF949CB}" dt="2022-11-18T03:41:56.179" v="1278" actId="20577"/>
          <ac:spMkLst>
            <pc:docMk/>
            <pc:sldMk cId="2533828928" sldId="270"/>
            <ac:spMk id="3" creationId="{38CEB9D7-D358-8BD1-4DF9-713F485B1CC9}"/>
          </ac:spMkLst>
        </pc:spChg>
        <pc:picChg chg="add mod">
          <ac:chgData name="William Estes" userId="a88fcdbc31b6f594" providerId="Windows Live" clId="Web-{A7251903-0897-4D28-A393-863BAFF949CB}" dt="2022-11-18T03:44:12.229" v="1284" actId="1076"/>
          <ac:picMkLst>
            <pc:docMk/>
            <pc:sldMk cId="2533828928" sldId="270"/>
            <ac:picMk id="4" creationId="{1C46F2CA-B096-9532-50AC-A976DA181C77}"/>
          </ac:picMkLst>
        </pc:picChg>
      </pc:sldChg>
      <pc:sldMasterChg chg="del delSldLayout">
        <pc:chgData name="William Estes" userId="a88fcdbc31b6f594" providerId="Windows Live" clId="Web-{A7251903-0897-4D28-A393-863BAFF949CB}" dt="2022-11-18T02:42:09.371" v="0"/>
        <pc:sldMasterMkLst>
          <pc:docMk/>
          <pc:sldMasterMk cId="2460954070" sldId="2147483660"/>
        </pc:sldMasterMkLst>
        <pc:sldLayoutChg chg="del">
          <pc:chgData name="William Estes" userId="a88fcdbc31b6f594" providerId="Windows Live" clId="Web-{A7251903-0897-4D28-A393-863BAFF949CB}" dt="2022-11-18T02:42:09.371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William Estes" userId="a88fcdbc31b6f594" providerId="Windows Live" clId="Web-{A7251903-0897-4D28-A393-863BAFF949CB}" dt="2022-11-18T02:42:09.371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William Estes" userId="a88fcdbc31b6f594" providerId="Windows Live" clId="Web-{A7251903-0897-4D28-A393-863BAFF949CB}" dt="2022-11-18T02:42:09.371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William Estes" userId="a88fcdbc31b6f594" providerId="Windows Live" clId="Web-{A7251903-0897-4D28-A393-863BAFF949CB}" dt="2022-11-18T02:42:09.371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William Estes" userId="a88fcdbc31b6f594" providerId="Windows Live" clId="Web-{A7251903-0897-4D28-A393-863BAFF949CB}" dt="2022-11-18T02:42:09.371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William Estes" userId="a88fcdbc31b6f594" providerId="Windows Live" clId="Web-{A7251903-0897-4D28-A393-863BAFF949CB}" dt="2022-11-18T02:42:09.371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William Estes" userId="a88fcdbc31b6f594" providerId="Windows Live" clId="Web-{A7251903-0897-4D28-A393-863BAFF949CB}" dt="2022-11-18T02:42:09.371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William Estes" userId="a88fcdbc31b6f594" providerId="Windows Live" clId="Web-{A7251903-0897-4D28-A393-863BAFF949CB}" dt="2022-11-18T02:42:09.371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William Estes" userId="a88fcdbc31b6f594" providerId="Windows Live" clId="Web-{A7251903-0897-4D28-A393-863BAFF949CB}" dt="2022-11-18T02:42:09.371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William Estes" userId="a88fcdbc31b6f594" providerId="Windows Live" clId="Web-{A7251903-0897-4D28-A393-863BAFF949CB}" dt="2022-11-18T02:42:09.371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William Estes" userId="a88fcdbc31b6f594" providerId="Windows Live" clId="Web-{A7251903-0897-4D28-A393-863BAFF949CB}" dt="2022-11-18T02:42:09.371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William Estes" userId="a88fcdbc31b6f594" providerId="Windows Live" clId="Web-{A7251903-0897-4D28-A393-863BAFF949CB}" dt="2022-11-18T02:42:18.340" v="1"/>
        <pc:sldMasterMkLst>
          <pc:docMk/>
          <pc:sldMasterMk cId="1930264151" sldId="2147483672"/>
        </pc:sldMasterMkLst>
        <pc:sldLayoutChg chg="add del mod replId">
          <pc:chgData name="William Estes" userId="a88fcdbc31b6f594" providerId="Windows Live" clId="Web-{A7251903-0897-4D28-A393-863BAFF949CB}" dt="2022-11-18T02:42:18.340" v="1"/>
          <pc:sldLayoutMkLst>
            <pc:docMk/>
            <pc:sldMasterMk cId="1930264151" sldId="2147483672"/>
            <pc:sldLayoutMk cId="682148251" sldId="2147483673"/>
          </pc:sldLayoutMkLst>
        </pc:sldLayoutChg>
        <pc:sldLayoutChg chg="add del mod replId">
          <pc:chgData name="William Estes" userId="a88fcdbc31b6f594" providerId="Windows Live" clId="Web-{A7251903-0897-4D28-A393-863BAFF949CB}" dt="2022-11-18T02:42:18.340" v="1"/>
          <pc:sldLayoutMkLst>
            <pc:docMk/>
            <pc:sldMasterMk cId="1930264151" sldId="2147483672"/>
            <pc:sldLayoutMk cId="2870231799" sldId="2147483674"/>
          </pc:sldLayoutMkLst>
        </pc:sldLayoutChg>
        <pc:sldLayoutChg chg="add del mod replId">
          <pc:chgData name="William Estes" userId="a88fcdbc31b6f594" providerId="Windows Live" clId="Web-{A7251903-0897-4D28-A393-863BAFF949CB}" dt="2022-11-18T02:42:18.340" v="1"/>
          <pc:sldLayoutMkLst>
            <pc:docMk/>
            <pc:sldMasterMk cId="1930264151" sldId="2147483672"/>
            <pc:sldLayoutMk cId="987758270" sldId="2147483675"/>
          </pc:sldLayoutMkLst>
        </pc:sldLayoutChg>
        <pc:sldLayoutChg chg="add del mod replId">
          <pc:chgData name="William Estes" userId="a88fcdbc31b6f594" providerId="Windows Live" clId="Web-{A7251903-0897-4D28-A393-863BAFF949CB}" dt="2022-11-18T02:42:18.340" v="1"/>
          <pc:sldLayoutMkLst>
            <pc:docMk/>
            <pc:sldMasterMk cId="1930264151" sldId="2147483672"/>
            <pc:sldLayoutMk cId="2492862725" sldId="2147483676"/>
          </pc:sldLayoutMkLst>
        </pc:sldLayoutChg>
        <pc:sldLayoutChg chg="add del mod replId">
          <pc:chgData name="William Estes" userId="a88fcdbc31b6f594" providerId="Windows Live" clId="Web-{A7251903-0897-4D28-A393-863BAFF949CB}" dt="2022-11-18T02:42:18.340" v="1"/>
          <pc:sldLayoutMkLst>
            <pc:docMk/>
            <pc:sldMasterMk cId="1930264151" sldId="2147483672"/>
            <pc:sldLayoutMk cId="2550246928" sldId="2147483677"/>
          </pc:sldLayoutMkLst>
        </pc:sldLayoutChg>
        <pc:sldLayoutChg chg="add del mod replId">
          <pc:chgData name="William Estes" userId="a88fcdbc31b6f594" providerId="Windows Live" clId="Web-{A7251903-0897-4D28-A393-863BAFF949CB}" dt="2022-11-18T02:42:18.340" v="1"/>
          <pc:sldLayoutMkLst>
            <pc:docMk/>
            <pc:sldMasterMk cId="1930264151" sldId="2147483672"/>
            <pc:sldLayoutMk cId="1492145846" sldId="2147483678"/>
          </pc:sldLayoutMkLst>
        </pc:sldLayoutChg>
        <pc:sldLayoutChg chg="add del mod replId">
          <pc:chgData name="William Estes" userId="a88fcdbc31b6f594" providerId="Windows Live" clId="Web-{A7251903-0897-4D28-A393-863BAFF949CB}" dt="2022-11-18T02:42:18.340" v="1"/>
          <pc:sldLayoutMkLst>
            <pc:docMk/>
            <pc:sldMasterMk cId="1930264151" sldId="2147483672"/>
            <pc:sldLayoutMk cId="1742289856" sldId="2147483679"/>
          </pc:sldLayoutMkLst>
        </pc:sldLayoutChg>
        <pc:sldLayoutChg chg="add del mod replId">
          <pc:chgData name="William Estes" userId="a88fcdbc31b6f594" providerId="Windows Live" clId="Web-{A7251903-0897-4D28-A393-863BAFF949CB}" dt="2022-11-18T02:42:18.340" v="1"/>
          <pc:sldLayoutMkLst>
            <pc:docMk/>
            <pc:sldMasterMk cId="1930264151" sldId="2147483672"/>
            <pc:sldLayoutMk cId="1414733003" sldId="2147483680"/>
          </pc:sldLayoutMkLst>
        </pc:sldLayoutChg>
        <pc:sldLayoutChg chg="add del mod replId">
          <pc:chgData name="William Estes" userId="a88fcdbc31b6f594" providerId="Windows Live" clId="Web-{A7251903-0897-4D28-A393-863BAFF949CB}" dt="2022-11-18T02:42:18.340" v="1"/>
          <pc:sldLayoutMkLst>
            <pc:docMk/>
            <pc:sldMasterMk cId="1930264151" sldId="2147483672"/>
            <pc:sldLayoutMk cId="75085280" sldId="2147483681"/>
          </pc:sldLayoutMkLst>
        </pc:sldLayoutChg>
        <pc:sldLayoutChg chg="add del mod replId">
          <pc:chgData name="William Estes" userId="a88fcdbc31b6f594" providerId="Windows Live" clId="Web-{A7251903-0897-4D28-A393-863BAFF949CB}" dt="2022-11-18T02:42:18.340" v="1"/>
          <pc:sldLayoutMkLst>
            <pc:docMk/>
            <pc:sldMasterMk cId="1930264151" sldId="2147483672"/>
            <pc:sldLayoutMk cId="1610361275" sldId="2147483682"/>
          </pc:sldLayoutMkLst>
        </pc:sldLayoutChg>
        <pc:sldLayoutChg chg="add del mod replId">
          <pc:chgData name="William Estes" userId="a88fcdbc31b6f594" providerId="Windows Live" clId="Web-{A7251903-0897-4D28-A393-863BAFF949CB}" dt="2022-11-18T02:42:18.340" v="1"/>
          <pc:sldLayoutMkLst>
            <pc:docMk/>
            <pc:sldMasterMk cId="1930264151" sldId="2147483672"/>
            <pc:sldLayoutMk cId="992913331" sldId="2147483683"/>
          </pc:sldLayoutMkLst>
        </pc:sldLayoutChg>
      </pc:sldMasterChg>
      <pc:sldMasterChg chg="add del addSldLayout delSldLayout modSldLayout">
        <pc:chgData name="William Estes" userId="a88fcdbc31b6f594" providerId="Windows Live" clId="Web-{A7251903-0897-4D28-A393-863BAFF949CB}" dt="2022-11-18T02:42:27.824" v="3"/>
        <pc:sldMasterMkLst>
          <pc:docMk/>
          <pc:sldMasterMk cId="2445669580" sldId="2147483684"/>
        </pc:sldMasterMkLst>
        <pc:sldLayoutChg chg="add del mod replId">
          <pc:chgData name="William Estes" userId="a88fcdbc31b6f594" providerId="Windows Live" clId="Web-{A7251903-0897-4D28-A393-863BAFF949CB}" dt="2022-11-18T02:42:27.824" v="3"/>
          <pc:sldLayoutMkLst>
            <pc:docMk/>
            <pc:sldMasterMk cId="2445669580" sldId="2147483684"/>
            <pc:sldLayoutMk cId="454125065" sldId="2147483685"/>
          </pc:sldLayoutMkLst>
        </pc:sldLayoutChg>
        <pc:sldLayoutChg chg="add del mod replId">
          <pc:chgData name="William Estes" userId="a88fcdbc31b6f594" providerId="Windows Live" clId="Web-{A7251903-0897-4D28-A393-863BAFF949CB}" dt="2022-11-18T02:42:27.824" v="3"/>
          <pc:sldLayoutMkLst>
            <pc:docMk/>
            <pc:sldMasterMk cId="2445669580" sldId="2147483684"/>
            <pc:sldLayoutMk cId="3246839066" sldId="2147483686"/>
          </pc:sldLayoutMkLst>
        </pc:sldLayoutChg>
        <pc:sldLayoutChg chg="add del mod replId">
          <pc:chgData name="William Estes" userId="a88fcdbc31b6f594" providerId="Windows Live" clId="Web-{A7251903-0897-4D28-A393-863BAFF949CB}" dt="2022-11-18T02:42:27.824" v="3"/>
          <pc:sldLayoutMkLst>
            <pc:docMk/>
            <pc:sldMasterMk cId="2445669580" sldId="2147483684"/>
            <pc:sldLayoutMk cId="87638189" sldId="2147483687"/>
          </pc:sldLayoutMkLst>
        </pc:sldLayoutChg>
        <pc:sldLayoutChg chg="add del mod replId">
          <pc:chgData name="William Estes" userId="a88fcdbc31b6f594" providerId="Windows Live" clId="Web-{A7251903-0897-4D28-A393-863BAFF949CB}" dt="2022-11-18T02:42:27.824" v="3"/>
          <pc:sldLayoutMkLst>
            <pc:docMk/>
            <pc:sldMasterMk cId="2445669580" sldId="2147483684"/>
            <pc:sldLayoutMk cId="949758994" sldId="2147483688"/>
          </pc:sldLayoutMkLst>
        </pc:sldLayoutChg>
        <pc:sldLayoutChg chg="add del mod replId">
          <pc:chgData name="William Estes" userId="a88fcdbc31b6f594" providerId="Windows Live" clId="Web-{A7251903-0897-4D28-A393-863BAFF949CB}" dt="2022-11-18T02:42:27.824" v="3"/>
          <pc:sldLayoutMkLst>
            <pc:docMk/>
            <pc:sldMasterMk cId="2445669580" sldId="2147483684"/>
            <pc:sldLayoutMk cId="310183513" sldId="2147483689"/>
          </pc:sldLayoutMkLst>
        </pc:sldLayoutChg>
        <pc:sldLayoutChg chg="add del mod replId">
          <pc:chgData name="William Estes" userId="a88fcdbc31b6f594" providerId="Windows Live" clId="Web-{A7251903-0897-4D28-A393-863BAFF949CB}" dt="2022-11-18T02:42:27.824" v="3"/>
          <pc:sldLayoutMkLst>
            <pc:docMk/>
            <pc:sldMasterMk cId="2445669580" sldId="2147483684"/>
            <pc:sldLayoutMk cId="1819845245" sldId="2147483690"/>
          </pc:sldLayoutMkLst>
        </pc:sldLayoutChg>
        <pc:sldLayoutChg chg="add del mod replId">
          <pc:chgData name="William Estes" userId="a88fcdbc31b6f594" providerId="Windows Live" clId="Web-{A7251903-0897-4D28-A393-863BAFF949CB}" dt="2022-11-18T02:42:27.824" v="3"/>
          <pc:sldLayoutMkLst>
            <pc:docMk/>
            <pc:sldMasterMk cId="2445669580" sldId="2147483684"/>
            <pc:sldLayoutMk cId="3873223556" sldId="2147483691"/>
          </pc:sldLayoutMkLst>
        </pc:sldLayoutChg>
        <pc:sldLayoutChg chg="add del mod replId">
          <pc:chgData name="William Estes" userId="a88fcdbc31b6f594" providerId="Windows Live" clId="Web-{A7251903-0897-4D28-A393-863BAFF949CB}" dt="2022-11-18T02:42:27.824" v="3"/>
          <pc:sldLayoutMkLst>
            <pc:docMk/>
            <pc:sldMasterMk cId="2445669580" sldId="2147483684"/>
            <pc:sldLayoutMk cId="2637802086" sldId="2147483692"/>
          </pc:sldLayoutMkLst>
        </pc:sldLayoutChg>
        <pc:sldLayoutChg chg="add del mod replId">
          <pc:chgData name="William Estes" userId="a88fcdbc31b6f594" providerId="Windows Live" clId="Web-{A7251903-0897-4D28-A393-863BAFF949CB}" dt="2022-11-18T02:42:27.824" v="3"/>
          <pc:sldLayoutMkLst>
            <pc:docMk/>
            <pc:sldMasterMk cId="2445669580" sldId="2147483684"/>
            <pc:sldLayoutMk cId="897453870" sldId="2147483693"/>
          </pc:sldLayoutMkLst>
        </pc:sldLayoutChg>
        <pc:sldLayoutChg chg="add del mod replId">
          <pc:chgData name="William Estes" userId="a88fcdbc31b6f594" providerId="Windows Live" clId="Web-{A7251903-0897-4D28-A393-863BAFF949CB}" dt="2022-11-18T02:42:27.824" v="3"/>
          <pc:sldLayoutMkLst>
            <pc:docMk/>
            <pc:sldMasterMk cId="2445669580" sldId="2147483684"/>
            <pc:sldLayoutMk cId="1688844230" sldId="2147483694"/>
          </pc:sldLayoutMkLst>
        </pc:sldLayoutChg>
        <pc:sldLayoutChg chg="add del mod replId">
          <pc:chgData name="William Estes" userId="a88fcdbc31b6f594" providerId="Windows Live" clId="Web-{A7251903-0897-4D28-A393-863BAFF949CB}" dt="2022-11-18T02:42:27.824" v="3"/>
          <pc:sldLayoutMkLst>
            <pc:docMk/>
            <pc:sldMasterMk cId="2445669580" sldId="2147483684"/>
            <pc:sldLayoutMk cId="2876620357" sldId="2147483695"/>
          </pc:sldLayoutMkLst>
        </pc:sldLayoutChg>
        <pc:sldLayoutChg chg="add del mod replId">
          <pc:chgData name="William Estes" userId="a88fcdbc31b6f594" providerId="Windows Live" clId="Web-{A7251903-0897-4D28-A393-863BAFF949CB}" dt="2022-11-18T02:42:27.824" v="3"/>
          <pc:sldLayoutMkLst>
            <pc:docMk/>
            <pc:sldMasterMk cId="2445669580" sldId="2147483684"/>
            <pc:sldLayoutMk cId="927364080" sldId="2147483696"/>
          </pc:sldLayoutMkLst>
        </pc:sldLayoutChg>
        <pc:sldLayoutChg chg="add del mod replId">
          <pc:chgData name="William Estes" userId="a88fcdbc31b6f594" providerId="Windows Live" clId="Web-{A7251903-0897-4D28-A393-863BAFF949CB}" dt="2022-11-18T02:42:27.824" v="3"/>
          <pc:sldLayoutMkLst>
            <pc:docMk/>
            <pc:sldMasterMk cId="2445669580" sldId="2147483684"/>
            <pc:sldLayoutMk cId="1328933224" sldId="2147483697"/>
          </pc:sldLayoutMkLst>
        </pc:sldLayoutChg>
        <pc:sldLayoutChg chg="add del mod replId">
          <pc:chgData name="William Estes" userId="a88fcdbc31b6f594" providerId="Windows Live" clId="Web-{A7251903-0897-4D28-A393-863BAFF949CB}" dt="2022-11-18T02:42:27.824" v="3"/>
          <pc:sldLayoutMkLst>
            <pc:docMk/>
            <pc:sldMasterMk cId="2445669580" sldId="2147483684"/>
            <pc:sldLayoutMk cId="2920314492" sldId="2147483698"/>
          </pc:sldLayoutMkLst>
        </pc:sldLayoutChg>
        <pc:sldLayoutChg chg="add del mod replId">
          <pc:chgData name="William Estes" userId="a88fcdbc31b6f594" providerId="Windows Live" clId="Web-{A7251903-0897-4D28-A393-863BAFF949CB}" dt="2022-11-18T02:42:27.824" v="3"/>
          <pc:sldLayoutMkLst>
            <pc:docMk/>
            <pc:sldMasterMk cId="2445669580" sldId="2147483684"/>
            <pc:sldLayoutMk cId="3253503825" sldId="2147483699"/>
          </pc:sldLayoutMkLst>
        </pc:sldLayoutChg>
        <pc:sldLayoutChg chg="add del mod replId">
          <pc:chgData name="William Estes" userId="a88fcdbc31b6f594" providerId="Windows Live" clId="Web-{A7251903-0897-4D28-A393-863BAFF949CB}" dt="2022-11-18T02:42:27.824" v="3"/>
          <pc:sldLayoutMkLst>
            <pc:docMk/>
            <pc:sldMasterMk cId="2445669580" sldId="2147483684"/>
            <pc:sldLayoutMk cId="2735766154" sldId="2147483700"/>
          </pc:sldLayoutMkLst>
        </pc:sldLayoutChg>
        <pc:sldLayoutChg chg="add del mod replId">
          <pc:chgData name="William Estes" userId="a88fcdbc31b6f594" providerId="Windows Live" clId="Web-{A7251903-0897-4D28-A393-863BAFF949CB}" dt="2022-11-18T02:42:27.824" v="3"/>
          <pc:sldLayoutMkLst>
            <pc:docMk/>
            <pc:sldMasterMk cId="2445669580" sldId="2147483684"/>
            <pc:sldLayoutMk cId="1147249955" sldId="2147483701"/>
          </pc:sldLayoutMkLst>
        </pc:sldLayoutChg>
      </pc:sldMasterChg>
      <pc:sldMasterChg chg="add del addSldLayout delSldLayout modSldLayout">
        <pc:chgData name="William Estes" userId="a88fcdbc31b6f594" providerId="Windows Live" clId="Web-{A7251903-0897-4D28-A393-863BAFF949CB}" dt="2022-11-18T02:42:40.544" v="4"/>
        <pc:sldMasterMkLst>
          <pc:docMk/>
          <pc:sldMasterMk cId="241436238" sldId="2147483702"/>
        </pc:sldMasterMkLst>
        <pc:sldLayoutChg chg="add del mod replId">
          <pc:chgData name="William Estes" userId="a88fcdbc31b6f594" providerId="Windows Live" clId="Web-{A7251903-0897-4D28-A393-863BAFF949CB}" dt="2022-11-18T02:42:40.544" v="4"/>
          <pc:sldLayoutMkLst>
            <pc:docMk/>
            <pc:sldMasterMk cId="241436238" sldId="2147483702"/>
            <pc:sldLayoutMk cId="1263911665" sldId="2147483703"/>
          </pc:sldLayoutMkLst>
        </pc:sldLayoutChg>
        <pc:sldLayoutChg chg="add del mod replId">
          <pc:chgData name="William Estes" userId="a88fcdbc31b6f594" providerId="Windows Live" clId="Web-{A7251903-0897-4D28-A393-863BAFF949CB}" dt="2022-11-18T02:42:40.544" v="4"/>
          <pc:sldLayoutMkLst>
            <pc:docMk/>
            <pc:sldMasterMk cId="241436238" sldId="2147483702"/>
            <pc:sldLayoutMk cId="290229287" sldId="2147483704"/>
          </pc:sldLayoutMkLst>
        </pc:sldLayoutChg>
        <pc:sldLayoutChg chg="add del mod replId">
          <pc:chgData name="William Estes" userId="a88fcdbc31b6f594" providerId="Windows Live" clId="Web-{A7251903-0897-4D28-A393-863BAFF949CB}" dt="2022-11-18T02:42:40.544" v="4"/>
          <pc:sldLayoutMkLst>
            <pc:docMk/>
            <pc:sldMasterMk cId="241436238" sldId="2147483702"/>
            <pc:sldLayoutMk cId="1154698484" sldId="2147483705"/>
          </pc:sldLayoutMkLst>
        </pc:sldLayoutChg>
        <pc:sldLayoutChg chg="add del mod replId">
          <pc:chgData name="William Estes" userId="a88fcdbc31b6f594" providerId="Windows Live" clId="Web-{A7251903-0897-4D28-A393-863BAFF949CB}" dt="2022-11-18T02:42:40.544" v="4"/>
          <pc:sldLayoutMkLst>
            <pc:docMk/>
            <pc:sldMasterMk cId="241436238" sldId="2147483702"/>
            <pc:sldLayoutMk cId="2738251697" sldId="2147483706"/>
          </pc:sldLayoutMkLst>
        </pc:sldLayoutChg>
        <pc:sldLayoutChg chg="add del mod replId">
          <pc:chgData name="William Estes" userId="a88fcdbc31b6f594" providerId="Windows Live" clId="Web-{A7251903-0897-4D28-A393-863BAFF949CB}" dt="2022-11-18T02:42:40.544" v="4"/>
          <pc:sldLayoutMkLst>
            <pc:docMk/>
            <pc:sldMasterMk cId="241436238" sldId="2147483702"/>
            <pc:sldLayoutMk cId="1346904722" sldId="2147483707"/>
          </pc:sldLayoutMkLst>
        </pc:sldLayoutChg>
        <pc:sldLayoutChg chg="add del mod replId">
          <pc:chgData name="William Estes" userId="a88fcdbc31b6f594" providerId="Windows Live" clId="Web-{A7251903-0897-4D28-A393-863BAFF949CB}" dt="2022-11-18T02:42:40.544" v="4"/>
          <pc:sldLayoutMkLst>
            <pc:docMk/>
            <pc:sldMasterMk cId="241436238" sldId="2147483702"/>
            <pc:sldLayoutMk cId="4113912096" sldId="2147483708"/>
          </pc:sldLayoutMkLst>
        </pc:sldLayoutChg>
        <pc:sldLayoutChg chg="add del mod replId">
          <pc:chgData name="William Estes" userId="a88fcdbc31b6f594" providerId="Windows Live" clId="Web-{A7251903-0897-4D28-A393-863BAFF949CB}" dt="2022-11-18T02:42:40.544" v="4"/>
          <pc:sldLayoutMkLst>
            <pc:docMk/>
            <pc:sldMasterMk cId="241436238" sldId="2147483702"/>
            <pc:sldLayoutMk cId="3768204376" sldId="2147483709"/>
          </pc:sldLayoutMkLst>
        </pc:sldLayoutChg>
        <pc:sldLayoutChg chg="add del mod replId">
          <pc:chgData name="William Estes" userId="a88fcdbc31b6f594" providerId="Windows Live" clId="Web-{A7251903-0897-4D28-A393-863BAFF949CB}" dt="2022-11-18T02:42:40.544" v="4"/>
          <pc:sldLayoutMkLst>
            <pc:docMk/>
            <pc:sldMasterMk cId="241436238" sldId="2147483702"/>
            <pc:sldLayoutMk cId="3776913658" sldId="2147483710"/>
          </pc:sldLayoutMkLst>
        </pc:sldLayoutChg>
        <pc:sldLayoutChg chg="add del mod replId">
          <pc:chgData name="William Estes" userId="a88fcdbc31b6f594" providerId="Windows Live" clId="Web-{A7251903-0897-4D28-A393-863BAFF949CB}" dt="2022-11-18T02:42:40.544" v="4"/>
          <pc:sldLayoutMkLst>
            <pc:docMk/>
            <pc:sldMasterMk cId="241436238" sldId="2147483702"/>
            <pc:sldLayoutMk cId="373037448" sldId="2147483711"/>
          </pc:sldLayoutMkLst>
        </pc:sldLayoutChg>
        <pc:sldLayoutChg chg="add del mod replId">
          <pc:chgData name="William Estes" userId="a88fcdbc31b6f594" providerId="Windows Live" clId="Web-{A7251903-0897-4D28-A393-863BAFF949CB}" dt="2022-11-18T02:42:40.544" v="4"/>
          <pc:sldLayoutMkLst>
            <pc:docMk/>
            <pc:sldMasterMk cId="241436238" sldId="2147483702"/>
            <pc:sldLayoutMk cId="1536243082" sldId="2147483712"/>
          </pc:sldLayoutMkLst>
        </pc:sldLayoutChg>
        <pc:sldLayoutChg chg="add del mod replId">
          <pc:chgData name="William Estes" userId="a88fcdbc31b6f594" providerId="Windows Live" clId="Web-{A7251903-0897-4D28-A393-863BAFF949CB}" dt="2022-11-18T02:42:40.544" v="4"/>
          <pc:sldLayoutMkLst>
            <pc:docMk/>
            <pc:sldMasterMk cId="241436238" sldId="2147483702"/>
            <pc:sldLayoutMk cId="1193091670" sldId="2147483713"/>
          </pc:sldLayoutMkLst>
        </pc:sldLayoutChg>
        <pc:sldLayoutChg chg="add del mod replId">
          <pc:chgData name="William Estes" userId="a88fcdbc31b6f594" providerId="Windows Live" clId="Web-{A7251903-0897-4D28-A393-863BAFF949CB}" dt="2022-11-18T02:42:40.544" v="4"/>
          <pc:sldLayoutMkLst>
            <pc:docMk/>
            <pc:sldMasterMk cId="241436238" sldId="2147483702"/>
            <pc:sldLayoutMk cId="3007493432" sldId="2147483714"/>
          </pc:sldLayoutMkLst>
        </pc:sldLayoutChg>
        <pc:sldLayoutChg chg="add del mod replId">
          <pc:chgData name="William Estes" userId="a88fcdbc31b6f594" providerId="Windows Live" clId="Web-{A7251903-0897-4D28-A393-863BAFF949CB}" dt="2022-11-18T02:42:40.544" v="4"/>
          <pc:sldLayoutMkLst>
            <pc:docMk/>
            <pc:sldMasterMk cId="241436238" sldId="2147483702"/>
            <pc:sldLayoutMk cId="177125195" sldId="2147483715"/>
          </pc:sldLayoutMkLst>
        </pc:sldLayoutChg>
        <pc:sldLayoutChg chg="add del mod replId">
          <pc:chgData name="William Estes" userId="a88fcdbc31b6f594" providerId="Windows Live" clId="Web-{A7251903-0897-4D28-A393-863BAFF949CB}" dt="2022-11-18T02:42:40.544" v="4"/>
          <pc:sldLayoutMkLst>
            <pc:docMk/>
            <pc:sldMasterMk cId="241436238" sldId="2147483702"/>
            <pc:sldLayoutMk cId="623711459" sldId="2147483716"/>
          </pc:sldLayoutMkLst>
        </pc:sldLayoutChg>
        <pc:sldLayoutChg chg="add del mod replId">
          <pc:chgData name="William Estes" userId="a88fcdbc31b6f594" providerId="Windows Live" clId="Web-{A7251903-0897-4D28-A393-863BAFF949CB}" dt="2022-11-18T02:42:40.544" v="4"/>
          <pc:sldLayoutMkLst>
            <pc:docMk/>
            <pc:sldMasterMk cId="241436238" sldId="2147483702"/>
            <pc:sldLayoutMk cId="2453132130" sldId="2147483717"/>
          </pc:sldLayoutMkLst>
        </pc:sldLayoutChg>
        <pc:sldLayoutChg chg="add del mod replId">
          <pc:chgData name="William Estes" userId="a88fcdbc31b6f594" providerId="Windows Live" clId="Web-{A7251903-0897-4D28-A393-863BAFF949CB}" dt="2022-11-18T02:42:40.544" v="4"/>
          <pc:sldLayoutMkLst>
            <pc:docMk/>
            <pc:sldMasterMk cId="241436238" sldId="2147483702"/>
            <pc:sldLayoutMk cId="2374380603" sldId="2147483718"/>
          </pc:sldLayoutMkLst>
        </pc:sldLayoutChg>
      </pc:sldMasterChg>
      <pc:sldMasterChg chg="add addSldLayout modSldLayout">
        <pc:chgData name="William Estes" userId="a88fcdbc31b6f594" providerId="Windows Live" clId="Web-{A7251903-0897-4D28-A393-863BAFF949CB}" dt="2022-11-18T02:42:40.544" v="4"/>
        <pc:sldMasterMkLst>
          <pc:docMk/>
          <pc:sldMasterMk cId="1275872358" sldId="2147483719"/>
        </pc:sldMasterMkLst>
        <pc:sldLayoutChg chg="add mod replId">
          <pc:chgData name="William Estes" userId="a88fcdbc31b6f594" providerId="Windows Live" clId="Web-{A7251903-0897-4D28-A393-863BAFF949CB}" dt="2022-11-18T02:42:40.544" v="4"/>
          <pc:sldLayoutMkLst>
            <pc:docMk/>
            <pc:sldMasterMk cId="1275872358" sldId="2147483719"/>
            <pc:sldLayoutMk cId="2867200424" sldId="2147483720"/>
          </pc:sldLayoutMkLst>
        </pc:sldLayoutChg>
        <pc:sldLayoutChg chg="add mod replId">
          <pc:chgData name="William Estes" userId="a88fcdbc31b6f594" providerId="Windows Live" clId="Web-{A7251903-0897-4D28-A393-863BAFF949CB}" dt="2022-11-18T02:42:40.544" v="4"/>
          <pc:sldLayoutMkLst>
            <pc:docMk/>
            <pc:sldMasterMk cId="1275872358" sldId="2147483719"/>
            <pc:sldLayoutMk cId="3241803346" sldId="2147483721"/>
          </pc:sldLayoutMkLst>
        </pc:sldLayoutChg>
        <pc:sldLayoutChg chg="add mod replId">
          <pc:chgData name="William Estes" userId="a88fcdbc31b6f594" providerId="Windows Live" clId="Web-{A7251903-0897-4D28-A393-863BAFF949CB}" dt="2022-11-18T02:42:40.544" v="4"/>
          <pc:sldLayoutMkLst>
            <pc:docMk/>
            <pc:sldMasterMk cId="1275872358" sldId="2147483719"/>
            <pc:sldLayoutMk cId="496829175" sldId="2147483722"/>
          </pc:sldLayoutMkLst>
        </pc:sldLayoutChg>
        <pc:sldLayoutChg chg="add mod replId">
          <pc:chgData name="William Estes" userId="a88fcdbc31b6f594" providerId="Windows Live" clId="Web-{A7251903-0897-4D28-A393-863BAFF949CB}" dt="2022-11-18T02:42:40.544" v="4"/>
          <pc:sldLayoutMkLst>
            <pc:docMk/>
            <pc:sldMasterMk cId="1275872358" sldId="2147483719"/>
            <pc:sldLayoutMk cId="2113365576" sldId="2147483723"/>
          </pc:sldLayoutMkLst>
        </pc:sldLayoutChg>
        <pc:sldLayoutChg chg="add mod replId">
          <pc:chgData name="William Estes" userId="a88fcdbc31b6f594" providerId="Windows Live" clId="Web-{A7251903-0897-4D28-A393-863BAFF949CB}" dt="2022-11-18T02:42:40.544" v="4"/>
          <pc:sldLayoutMkLst>
            <pc:docMk/>
            <pc:sldMasterMk cId="1275872358" sldId="2147483719"/>
            <pc:sldLayoutMk cId="4068027616" sldId="2147483724"/>
          </pc:sldLayoutMkLst>
        </pc:sldLayoutChg>
        <pc:sldLayoutChg chg="add mod replId">
          <pc:chgData name="William Estes" userId="a88fcdbc31b6f594" providerId="Windows Live" clId="Web-{A7251903-0897-4D28-A393-863BAFF949CB}" dt="2022-11-18T02:42:40.544" v="4"/>
          <pc:sldLayoutMkLst>
            <pc:docMk/>
            <pc:sldMasterMk cId="1275872358" sldId="2147483719"/>
            <pc:sldLayoutMk cId="3024656106" sldId="2147483725"/>
          </pc:sldLayoutMkLst>
        </pc:sldLayoutChg>
        <pc:sldLayoutChg chg="add mod replId">
          <pc:chgData name="William Estes" userId="a88fcdbc31b6f594" providerId="Windows Live" clId="Web-{A7251903-0897-4D28-A393-863BAFF949CB}" dt="2022-11-18T02:42:40.544" v="4"/>
          <pc:sldLayoutMkLst>
            <pc:docMk/>
            <pc:sldMasterMk cId="1275872358" sldId="2147483719"/>
            <pc:sldLayoutMk cId="1311438658" sldId="2147483726"/>
          </pc:sldLayoutMkLst>
        </pc:sldLayoutChg>
        <pc:sldLayoutChg chg="add mod replId">
          <pc:chgData name="William Estes" userId="a88fcdbc31b6f594" providerId="Windows Live" clId="Web-{A7251903-0897-4D28-A393-863BAFF949CB}" dt="2022-11-18T02:42:40.544" v="4"/>
          <pc:sldLayoutMkLst>
            <pc:docMk/>
            <pc:sldMasterMk cId="1275872358" sldId="2147483719"/>
            <pc:sldLayoutMk cId="1144431203" sldId="2147483727"/>
          </pc:sldLayoutMkLst>
        </pc:sldLayoutChg>
        <pc:sldLayoutChg chg="add mod replId">
          <pc:chgData name="William Estes" userId="a88fcdbc31b6f594" providerId="Windows Live" clId="Web-{A7251903-0897-4D28-A393-863BAFF949CB}" dt="2022-11-18T02:42:40.544" v="4"/>
          <pc:sldLayoutMkLst>
            <pc:docMk/>
            <pc:sldMasterMk cId="1275872358" sldId="2147483719"/>
            <pc:sldLayoutMk cId="3844517854" sldId="2147483728"/>
          </pc:sldLayoutMkLst>
        </pc:sldLayoutChg>
        <pc:sldLayoutChg chg="add mod replId">
          <pc:chgData name="William Estes" userId="a88fcdbc31b6f594" providerId="Windows Live" clId="Web-{A7251903-0897-4D28-A393-863BAFF949CB}" dt="2022-11-18T02:42:40.544" v="4"/>
          <pc:sldLayoutMkLst>
            <pc:docMk/>
            <pc:sldMasterMk cId="1275872358" sldId="2147483719"/>
            <pc:sldLayoutMk cId="959786996" sldId="2147483729"/>
          </pc:sldLayoutMkLst>
        </pc:sldLayoutChg>
        <pc:sldLayoutChg chg="add mod replId">
          <pc:chgData name="William Estes" userId="a88fcdbc31b6f594" providerId="Windows Live" clId="Web-{A7251903-0897-4D28-A393-863BAFF949CB}" dt="2022-11-18T02:42:40.544" v="4"/>
          <pc:sldLayoutMkLst>
            <pc:docMk/>
            <pc:sldMasterMk cId="1275872358" sldId="2147483719"/>
            <pc:sldLayoutMk cId="2544320146" sldId="2147483730"/>
          </pc:sldLayoutMkLst>
        </pc:sldLayoutChg>
        <pc:sldLayoutChg chg="add mod replId">
          <pc:chgData name="William Estes" userId="a88fcdbc31b6f594" providerId="Windows Live" clId="Web-{A7251903-0897-4D28-A393-863BAFF949CB}" dt="2022-11-18T02:42:40.544" v="4"/>
          <pc:sldLayoutMkLst>
            <pc:docMk/>
            <pc:sldMasterMk cId="1275872358" sldId="2147483719"/>
            <pc:sldLayoutMk cId="2254604837" sldId="2147483731"/>
          </pc:sldLayoutMkLst>
        </pc:sldLayoutChg>
        <pc:sldLayoutChg chg="add mod replId">
          <pc:chgData name="William Estes" userId="a88fcdbc31b6f594" providerId="Windows Live" clId="Web-{A7251903-0897-4D28-A393-863BAFF949CB}" dt="2022-11-18T02:42:40.544" v="4"/>
          <pc:sldLayoutMkLst>
            <pc:docMk/>
            <pc:sldMasterMk cId="1275872358" sldId="2147483719"/>
            <pc:sldLayoutMk cId="2155412872" sldId="2147483732"/>
          </pc:sldLayoutMkLst>
        </pc:sldLayoutChg>
        <pc:sldLayoutChg chg="add mod replId">
          <pc:chgData name="William Estes" userId="a88fcdbc31b6f594" providerId="Windows Live" clId="Web-{A7251903-0897-4D28-A393-863BAFF949CB}" dt="2022-11-18T02:42:40.544" v="4"/>
          <pc:sldLayoutMkLst>
            <pc:docMk/>
            <pc:sldMasterMk cId="1275872358" sldId="2147483719"/>
            <pc:sldLayoutMk cId="4076742487" sldId="2147483733"/>
          </pc:sldLayoutMkLst>
        </pc:sldLayoutChg>
        <pc:sldLayoutChg chg="add mod replId">
          <pc:chgData name="William Estes" userId="a88fcdbc31b6f594" providerId="Windows Live" clId="Web-{A7251903-0897-4D28-A393-863BAFF949CB}" dt="2022-11-18T02:42:40.544" v="4"/>
          <pc:sldLayoutMkLst>
            <pc:docMk/>
            <pc:sldMasterMk cId="1275872358" sldId="2147483719"/>
            <pc:sldLayoutMk cId="48610884" sldId="2147483734"/>
          </pc:sldLayoutMkLst>
        </pc:sldLayoutChg>
        <pc:sldLayoutChg chg="add mod replId">
          <pc:chgData name="William Estes" userId="a88fcdbc31b6f594" providerId="Windows Live" clId="Web-{A7251903-0897-4D28-A393-863BAFF949CB}" dt="2022-11-18T02:42:40.544" v="4"/>
          <pc:sldLayoutMkLst>
            <pc:docMk/>
            <pc:sldMasterMk cId="1275872358" sldId="2147483719"/>
            <pc:sldLayoutMk cId="228641417" sldId="2147483735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200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786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443201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6048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4128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7424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108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41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803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829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365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027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656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438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431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517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872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Conditionals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F003C-A4C2-975E-E4E7-5234C6EA0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Sample Solution 1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1AC9DDAF-F589-329E-F982-41035ADCB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519" y="1614343"/>
            <a:ext cx="6073422" cy="4826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007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F003C-A4C2-975E-E4E7-5234C6EA0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Sample Solution 2</a:t>
            </a:r>
          </a:p>
        </p:txBody>
      </p:sp>
      <p:pic>
        <p:nvPicPr>
          <p:cNvPr id="3" name="Picture 4" descr="Text&#10;&#10;Description automatically generated">
            <a:extLst>
              <a:ext uri="{FF2B5EF4-FFF2-40B4-BE49-F238E27FC236}">
                <a16:creationId xmlns:a16="http://schemas.microsoft.com/office/drawing/2014/main" id="{0084F502-7AFA-0390-BFAE-B361C9798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400" y="1840790"/>
            <a:ext cx="6092237" cy="4540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882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AA579-ED9D-F2D5-5554-67C8C1A22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5C9AC-42E6-14C6-DBF2-C2293A94A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Write the code to complete the task</a:t>
            </a:r>
          </a:p>
          <a:p>
            <a:r>
              <a:rPr lang="en-US" dirty="0"/>
              <a:t>Imagine you're writing software to calculate letter grades</a:t>
            </a:r>
          </a:p>
          <a:p>
            <a:r>
              <a:rPr lang="en-US" dirty="0"/>
              <a:t>Ask the user to enter the numeric score, and then output the letter grade</a:t>
            </a:r>
          </a:p>
          <a:p>
            <a:r>
              <a:rPr lang="en-US" dirty="0"/>
              <a:t>Assume the input is going to be an integer</a:t>
            </a:r>
          </a:p>
          <a:p>
            <a:r>
              <a:rPr lang="en-US" dirty="0"/>
              <a:t>Assume that ranges are the following:</a:t>
            </a:r>
          </a:p>
          <a:p>
            <a:pPr lvl="1"/>
            <a:r>
              <a:rPr lang="en-US" dirty="0"/>
              <a:t>A: 90 – 100</a:t>
            </a:r>
          </a:p>
          <a:p>
            <a:pPr lvl="1"/>
            <a:r>
              <a:rPr lang="en-US" dirty="0"/>
              <a:t>B: 80 – 89</a:t>
            </a:r>
          </a:p>
          <a:p>
            <a:pPr lvl="1"/>
            <a:r>
              <a:rPr lang="en-US" dirty="0"/>
              <a:t>C: 70 – 79</a:t>
            </a:r>
          </a:p>
          <a:p>
            <a:pPr lvl="1"/>
            <a:r>
              <a:rPr lang="en-US" dirty="0"/>
              <a:t>D: 60 – 69</a:t>
            </a:r>
          </a:p>
          <a:p>
            <a:pPr lvl="1"/>
            <a:r>
              <a:rPr lang="en-US" dirty="0"/>
              <a:t>F: 0 - 59</a:t>
            </a:r>
          </a:p>
        </p:txBody>
      </p:sp>
    </p:spTree>
    <p:extLst>
      <p:ext uri="{BB962C8B-B14F-4D97-AF65-F5344CB8AC3E}">
        <p14:creationId xmlns:p14="http://schemas.microsoft.com/office/powerpoint/2010/main" val="1484279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E6D0E-C649-CA5C-7051-28AB2E5B3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Solution 1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C1C0F0D3-8CCB-C94D-C750-11C440FD5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5848" y="1926163"/>
            <a:ext cx="5302014" cy="4100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0452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E6D0E-C649-CA5C-7051-28AB2E5B3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Solution 2</a:t>
            </a:r>
          </a:p>
        </p:txBody>
      </p:sp>
      <p:pic>
        <p:nvPicPr>
          <p:cNvPr id="3" name="Picture 4" descr="Text&#10;&#10;Description automatically generated">
            <a:extLst>
              <a:ext uri="{FF2B5EF4-FFF2-40B4-BE49-F238E27FC236}">
                <a16:creationId xmlns:a16="http://schemas.microsoft.com/office/drawing/2014/main" id="{4B3B2BFC-9934-9C84-DAF4-30828ABDC4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7881" y="1930209"/>
            <a:ext cx="5377273" cy="4098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7902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9A110-65C3-045F-9EBF-A1EFCBA80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EB9D7-D358-8BD1-4DF9-713F485B1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One keyword that I didn't cover was "not"</a:t>
            </a:r>
          </a:p>
          <a:p>
            <a:pPr lvl="1"/>
            <a:r>
              <a:rPr lang="en-US" dirty="0"/>
              <a:t>not – returns the inverse result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1C46F2CA-B096-9532-50AC-A976DA181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57" y="2976500"/>
            <a:ext cx="4925717" cy="1779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828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219FE-B65B-A5D8-4800-BC0BA59F7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Last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63B06-D6DD-4F46-B800-7F5091152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en-US" dirty="0"/>
              <a:t>Write the code to complete the following tasks</a:t>
            </a:r>
          </a:p>
          <a:p>
            <a:pPr lvl="1"/>
            <a:r>
              <a:rPr lang="en-US" dirty="0">
                <a:ea typeface="+mn-lt"/>
                <a:cs typeface="+mn-lt"/>
              </a:rPr>
              <a:t>List</a:t>
            </a:r>
          </a:p>
          <a:p>
            <a:pPr lvl="2"/>
            <a:r>
              <a:rPr lang="en-US" dirty="0">
                <a:ea typeface="+mn-lt"/>
                <a:cs typeface="+mn-lt"/>
              </a:rPr>
              <a:t>Create a new, empty list</a:t>
            </a:r>
          </a:p>
          <a:p>
            <a:pPr lvl="2"/>
            <a:r>
              <a:rPr lang="en-US" dirty="0">
                <a:ea typeface="+mn-lt"/>
                <a:cs typeface="+mn-lt"/>
              </a:rPr>
              <a:t>Add 2 entries to the list</a:t>
            </a:r>
          </a:p>
          <a:p>
            <a:pPr lvl="2"/>
            <a:r>
              <a:rPr lang="en-US" dirty="0">
                <a:ea typeface="+mn-lt"/>
                <a:cs typeface="+mn-lt"/>
              </a:rPr>
              <a:t>Change the second entry</a:t>
            </a:r>
          </a:p>
          <a:p>
            <a:pPr lvl="2"/>
            <a:r>
              <a:rPr lang="en-US" dirty="0">
                <a:ea typeface="+mn-lt"/>
                <a:cs typeface="+mn-lt"/>
              </a:rPr>
              <a:t>Remove the second entry</a:t>
            </a:r>
          </a:p>
          <a:p>
            <a:pPr lvl="2"/>
            <a:r>
              <a:rPr lang="en-US" dirty="0">
                <a:ea typeface="+mn-lt"/>
                <a:cs typeface="+mn-lt"/>
              </a:rPr>
              <a:t>Create a new list and initialize it with 3 entries</a:t>
            </a:r>
          </a:p>
          <a:p>
            <a:pPr lvl="2"/>
            <a:r>
              <a:rPr lang="en-US" dirty="0">
                <a:ea typeface="+mn-lt"/>
                <a:cs typeface="+mn-lt"/>
              </a:rPr>
              <a:t>Modify the last entry in the new list</a:t>
            </a:r>
          </a:p>
          <a:p>
            <a:pPr lvl="2"/>
            <a:r>
              <a:rPr lang="en-US" dirty="0">
                <a:ea typeface="+mn-lt"/>
                <a:cs typeface="+mn-lt"/>
              </a:rPr>
              <a:t>Access the first entry in the new list</a:t>
            </a:r>
          </a:p>
          <a:p>
            <a:pPr lvl="1"/>
            <a:r>
              <a:rPr lang="en-US" dirty="0">
                <a:ea typeface="+mn-lt"/>
                <a:cs typeface="+mn-lt"/>
              </a:rPr>
              <a:t>Dictionaries</a:t>
            </a:r>
          </a:p>
          <a:p>
            <a:pPr lvl="2"/>
            <a:r>
              <a:rPr lang="en-US" dirty="0">
                <a:ea typeface="+mn-lt"/>
                <a:cs typeface="+mn-lt"/>
              </a:rPr>
              <a:t>Create a new dictionary with initialized data, let’s make a phone book</a:t>
            </a:r>
          </a:p>
          <a:p>
            <a:pPr lvl="2"/>
            <a:r>
              <a:rPr lang="en-US" dirty="0">
                <a:ea typeface="+mn-lt"/>
                <a:cs typeface="+mn-lt"/>
              </a:rPr>
              <a:t>Access an entry</a:t>
            </a:r>
          </a:p>
          <a:p>
            <a:pPr lvl="2"/>
            <a:r>
              <a:rPr lang="en-US" dirty="0">
                <a:ea typeface="+mn-lt"/>
                <a:cs typeface="+mn-lt"/>
              </a:rPr>
              <a:t>Modify a phone number</a:t>
            </a:r>
          </a:p>
          <a:p>
            <a:pPr lvl="2"/>
            <a:r>
              <a:rPr lang="en-US" dirty="0">
                <a:ea typeface="+mn-lt"/>
                <a:cs typeface="+mn-lt"/>
              </a:rPr>
              <a:t>Remove an entry</a:t>
            </a:r>
          </a:p>
          <a:p>
            <a:pPr lvl="2"/>
            <a:r>
              <a:rPr lang="en-US" dirty="0">
                <a:ea typeface="+mn-lt"/>
                <a:cs typeface="+mn-lt"/>
              </a:rPr>
              <a:t>Add a new entry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911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CC19A3-0219-95D9-C551-5C022C378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Conditionals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016C33C2-AF52-9127-111B-602033199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844" y="770637"/>
            <a:ext cx="4750477" cy="564081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482CC-9ACF-E8A4-60B1-BCCBEDBF4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1725" y="2837329"/>
            <a:ext cx="4512988" cy="33179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Conditionals operate on the basis of True or False</a:t>
            </a:r>
          </a:p>
          <a:p>
            <a:r>
              <a:rPr lang="en-US">
                <a:solidFill>
                  <a:srgbClr val="FFFFFF"/>
                </a:solidFill>
              </a:rPr>
              <a:t>Adding conditionals to our programs allow us to drive the program's flow into different branches of logic</a:t>
            </a:r>
          </a:p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988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72BB2-843C-821C-4C8E-D5496BA23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CCD94-ABFA-A94E-2B45-7DDCB6A57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At the simplest level, we can print() the result of a conditional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Notice that we have "==" in this code snippet... This is saying "is the thing on the left side equal to the thing on the right side"</a:t>
            </a:r>
          </a:p>
          <a:p>
            <a:pPr lvl="1"/>
            <a:r>
              <a:rPr lang="en-US" dirty="0"/>
              <a:t>Since 1 is equal to 1, it will output True</a:t>
            </a:r>
          </a:p>
          <a:p>
            <a:r>
              <a:rPr lang="en-US" dirty="0"/>
              <a:t>This "==" is known as an operator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9BD5A0A-36F7-D3FA-B452-4E13DCC83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043" y="2681558"/>
            <a:ext cx="4648199" cy="560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615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31935-DC69-CFDC-71F8-751A7AA4D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Conditionals: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660AC-F9D8-D027-C112-32B65ADE5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Your comparison operators are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== : Equal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!= : Not equal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&gt; : Greater than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&lt; : Less than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&gt;=: Greater than or equal to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&lt;=: Less than or equal to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BD6D8C10-13CC-1F06-78B5-8C7930906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1750362"/>
            <a:ext cx="5143500" cy="3344761"/>
          </a:xfrm>
          <a:prstGeom prst="rect">
            <a:avLst/>
          </a:prstGeom>
        </p:spPr>
      </p:pic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094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58523-89EB-9873-23D9-B5DCAC357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Conditionals: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828EE-3996-C097-B979-B1AB9CA12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We can also create multi-condition logic using the "and" and "or" keywords</a:t>
            </a:r>
          </a:p>
          <a:p>
            <a:pPr lvl="1"/>
            <a:r>
              <a:rPr lang="en-US" dirty="0"/>
              <a:t>and : Both conditions must equate to True to return True</a:t>
            </a:r>
          </a:p>
          <a:p>
            <a:pPr lvl="1"/>
            <a:r>
              <a:rPr lang="en-US" dirty="0"/>
              <a:t>or : Either condition can be True to return True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61C30A11-37F7-4E6B-59F1-75939A113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6804" y="3485448"/>
            <a:ext cx="6967125" cy="217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743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A3EFE-DB31-6A88-F144-0BC83931A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Conditionals: Program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939EA-E0A9-9DA3-5CCB-FF4F41052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Now let's apply conditional operators to programs to control flow</a:t>
            </a:r>
          </a:p>
          <a:p>
            <a:r>
              <a:rPr lang="en-US" dirty="0"/>
              <a:t>Python keywords: if, </a:t>
            </a:r>
            <a:r>
              <a:rPr lang="en-US" dirty="0" err="1"/>
              <a:t>elif</a:t>
            </a:r>
            <a:r>
              <a:rPr lang="en-US" dirty="0"/>
              <a:t>, &amp; else</a:t>
            </a:r>
          </a:p>
          <a:p>
            <a:r>
              <a:rPr lang="en-US" dirty="0"/>
              <a:t>Basic format for an if/</a:t>
            </a:r>
            <a:r>
              <a:rPr lang="en-US" dirty="0" err="1"/>
              <a:t>elif</a:t>
            </a:r>
            <a:r>
              <a:rPr lang="en-US" dirty="0"/>
              <a:t>/else chain below</a:t>
            </a:r>
          </a:p>
          <a:p>
            <a:pPr lvl="1"/>
            <a:r>
              <a:rPr lang="en-US" dirty="0"/>
              <a:t>Notice the indentation; this indicates that the code is specifically for a condition</a:t>
            </a:r>
          </a:p>
        </p:txBody>
      </p:sp>
      <p:pic>
        <p:nvPicPr>
          <p:cNvPr id="4" name="Picture 4" descr="Text, letter&#10;&#10;Description automatically generated">
            <a:extLst>
              <a:ext uri="{FF2B5EF4-FFF2-40B4-BE49-F238E27FC236}">
                <a16:creationId xmlns:a16="http://schemas.microsoft.com/office/drawing/2014/main" id="{96A664F4-F112-9F54-6C9C-6D0003C20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5607" y="3955833"/>
            <a:ext cx="5292607" cy="2767086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61586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F8DB3-A48A-B748-B68E-68C5EB132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Conditionals: Program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F2550-A7DE-4997-1999-50E3E367E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An if/</a:t>
            </a:r>
            <a:r>
              <a:rPr lang="en-US" dirty="0" err="1"/>
              <a:t>elif</a:t>
            </a:r>
            <a:r>
              <a:rPr lang="en-US" dirty="0"/>
              <a:t>/else chain can be as simple as just an "if"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 can also be just the if/else (binary choice)</a:t>
            </a:r>
          </a:p>
        </p:txBody>
      </p:sp>
      <p:pic>
        <p:nvPicPr>
          <p:cNvPr id="4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22B66834-548E-91CC-2368-31A43099C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6614" y="2678832"/>
            <a:ext cx="4258128" cy="1037693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C31E18BF-5DBD-BECA-2433-B172432AD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6614" y="4670265"/>
            <a:ext cx="4314237" cy="1565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983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E5C18-21E6-BD28-266B-B66C1309E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CE929-492E-361F-5322-DFF87247E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Write code to complete the following task</a:t>
            </a:r>
          </a:p>
          <a:p>
            <a:r>
              <a:rPr lang="en-US" dirty="0"/>
              <a:t>Imagine you operate a movie theater. </a:t>
            </a:r>
          </a:p>
          <a:p>
            <a:r>
              <a:rPr lang="en-US" dirty="0"/>
              <a:t>You have 3 ticket prices and their associated age ranges:</a:t>
            </a:r>
          </a:p>
          <a:p>
            <a:pPr lvl="1"/>
            <a:r>
              <a:rPr lang="en-US" dirty="0"/>
              <a:t>Adult (18 - 64): $15</a:t>
            </a:r>
          </a:p>
          <a:p>
            <a:pPr lvl="1"/>
            <a:r>
              <a:rPr lang="en-US" dirty="0"/>
              <a:t>Child (0 - 17): $8</a:t>
            </a:r>
          </a:p>
          <a:p>
            <a:pPr lvl="1"/>
            <a:r>
              <a:rPr lang="en-US" dirty="0"/>
              <a:t>Senior (65+): $10</a:t>
            </a:r>
          </a:p>
          <a:p>
            <a:r>
              <a:rPr lang="en-US" sz="1600" dirty="0"/>
              <a:t>Ask the user for their age and output the appropriate ticket price</a:t>
            </a:r>
          </a:p>
        </p:txBody>
      </p:sp>
    </p:spTree>
    <p:extLst>
      <p:ext uri="{BB962C8B-B14F-4D97-AF65-F5344CB8AC3E}">
        <p14:creationId xmlns:p14="http://schemas.microsoft.com/office/powerpoint/2010/main" val="79361802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Facet</vt:lpstr>
      <vt:lpstr>Conditionals</vt:lpstr>
      <vt:lpstr>Review Last Session</vt:lpstr>
      <vt:lpstr>Conditionals</vt:lpstr>
      <vt:lpstr>Conditionals</vt:lpstr>
      <vt:lpstr>Conditionals: Operators</vt:lpstr>
      <vt:lpstr>Conditionals: Operators</vt:lpstr>
      <vt:lpstr>Conditionals: Program Flow</vt:lpstr>
      <vt:lpstr>Conditionals: Program Flow</vt:lpstr>
      <vt:lpstr>Review</vt:lpstr>
      <vt:lpstr>Review: Sample Solution 1</vt:lpstr>
      <vt:lpstr>Review: Sample Solution 2</vt:lpstr>
      <vt:lpstr>Review</vt:lpstr>
      <vt:lpstr>Review: Solution 1</vt:lpstr>
      <vt:lpstr>Review: Solution 2</vt:lpstr>
      <vt:lpstr>Conditional Notes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233</cp:revision>
  <dcterms:created xsi:type="dcterms:W3CDTF">2022-11-18T02:41:22Z</dcterms:created>
  <dcterms:modified xsi:type="dcterms:W3CDTF">2022-11-18T03:44:12Z</dcterms:modified>
</cp:coreProperties>
</file>