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68" r:id="rId16"/>
    <p:sldId id="271" r:id="rId17"/>
    <p:sldId id="269" r:id="rId18"/>
    <p:sldId id="270" r:id="rId19"/>
    <p:sldId id="275" r:id="rId20"/>
    <p:sldId id="276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C6414-0BE7-4CFD-9EED-0BBB8155C421}" v="3" dt="2022-11-23T03:18:54.518"/>
    <p1510:client id="{4B4781D4-58EE-4AE9-9660-7B9FAD9ADAB6}" v="1686" dt="2022-11-18T23:57:23.884"/>
    <p1510:client id="{6AE43776-576B-40B9-BCF1-AD8B532058B4}" v="2" dt="2022-11-25T23:12:10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Estes" userId="a88fcdbc31b6f594" providerId="Windows Live" clId="Web-{13FC6414-0BE7-4CFD-9EED-0BBB8155C421}"/>
    <pc:docChg chg="addSld delSld sldOrd">
      <pc:chgData name="William Estes" userId="a88fcdbc31b6f594" providerId="Windows Live" clId="Web-{13FC6414-0BE7-4CFD-9EED-0BBB8155C421}" dt="2022-11-23T03:18:54.518" v="2"/>
      <pc:docMkLst>
        <pc:docMk/>
      </pc:docMkLst>
      <pc:sldChg chg="ord">
        <pc:chgData name="William Estes" userId="a88fcdbc31b6f594" providerId="Windows Live" clId="Web-{13FC6414-0BE7-4CFD-9EED-0BBB8155C421}" dt="2022-11-23T03:18:03.033" v="0"/>
        <pc:sldMkLst>
          <pc:docMk/>
          <pc:sldMk cId="1811056406" sldId="274"/>
        </pc:sldMkLst>
      </pc:sldChg>
      <pc:sldChg chg="new del">
        <pc:chgData name="William Estes" userId="a88fcdbc31b6f594" providerId="Windows Live" clId="Web-{13FC6414-0BE7-4CFD-9EED-0BBB8155C421}" dt="2022-11-23T03:18:54.518" v="2"/>
        <pc:sldMkLst>
          <pc:docMk/>
          <pc:sldMk cId="2059525542" sldId="278"/>
        </pc:sldMkLst>
      </pc:sldChg>
    </pc:docChg>
  </pc:docChgLst>
  <pc:docChgLst>
    <pc:chgData name="William Estes" userId="a88fcdbc31b6f594" providerId="Windows Live" clId="Web-{4B4781D4-58EE-4AE9-9660-7B9FAD9ADAB6}"/>
    <pc:docChg chg="addSld modSld addMainMaster delMainMaster">
      <pc:chgData name="William Estes" userId="a88fcdbc31b6f594" providerId="Windows Live" clId="Web-{4B4781D4-58EE-4AE9-9660-7B9FAD9ADAB6}" dt="2022-11-18T23:57:23.244" v="1621" actId="20577"/>
      <pc:docMkLst>
        <pc:docMk/>
      </pc:docMkLst>
      <pc:sldChg chg="delSp modSp mod modClrScheme chgLayout">
        <pc:chgData name="William Estes" userId="a88fcdbc31b6f594" providerId="Windows Live" clId="Web-{4B4781D4-58EE-4AE9-9660-7B9FAD9ADAB6}" dt="2022-11-18T22:13:23.419" v="4"/>
        <pc:sldMkLst>
          <pc:docMk/>
          <pc:sldMk cId="109857222" sldId="256"/>
        </pc:sldMkLst>
        <pc:spChg chg="mod ord">
          <ac:chgData name="William Estes" userId="a88fcdbc31b6f594" providerId="Windows Live" clId="Web-{4B4781D4-58EE-4AE9-9660-7B9FAD9ADAB6}" dt="2022-11-18T22:13:23.419" v="4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William Estes" userId="a88fcdbc31b6f594" providerId="Windows Live" clId="Web-{4B4781D4-58EE-4AE9-9660-7B9FAD9ADAB6}" dt="2022-11-18T22:13:00.434" v="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William Estes" userId="a88fcdbc31b6f594" providerId="Windows Live" clId="Web-{4B4781D4-58EE-4AE9-9660-7B9FAD9ADAB6}" dt="2022-11-18T22:14:15.638" v="46" actId="20577"/>
        <pc:sldMkLst>
          <pc:docMk/>
          <pc:sldMk cId="3776894647" sldId="257"/>
        </pc:sldMkLst>
        <pc:spChg chg="mod ord">
          <ac:chgData name="William Estes" userId="a88fcdbc31b6f594" providerId="Windows Live" clId="Web-{4B4781D4-58EE-4AE9-9660-7B9FAD9ADAB6}" dt="2022-11-18T22:13:40.685" v="24" actId="20577"/>
          <ac:spMkLst>
            <pc:docMk/>
            <pc:sldMk cId="3776894647" sldId="257"/>
            <ac:spMk id="2" creationId="{219CBC61-268A-5ED8-F829-3D0DE3BA2F3A}"/>
          </ac:spMkLst>
        </pc:spChg>
        <pc:spChg chg="mod ord">
          <ac:chgData name="William Estes" userId="a88fcdbc31b6f594" providerId="Windows Live" clId="Web-{4B4781D4-58EE-4AE9-9660-7B9FAD9ADAB6}" dt="2022-11-18T22:14:15.638" v="46" actId="20577"/>
          <ac:spMkLst>
            <pc:docMk/>
            <pc:sldMk cId="3776894647" sldId="257"/>
            <ac:spMk id="3" creationId="{08C08C02-D4C8-5F7B-D039-7B290D7217C5}"/>
          </ac:spMkLst>
        </pc:spChg>
      </pc:sldChg>
      <pc:sldChg chg="addSp delSp modSp new">
        <pc:chgData name="William Estes" userId="a88fcdbc31b6f594" providerId="Windows Live" clId="Web-{4B4781D4-58EE-4AE9-9660-7B9FAD9ADAB6}" dt="2022-11-18T22:19:53.112" v="64" actId="1076"/>
        <pc:sldMkLst>
          <pc:docMk/>
          <pc:sldMk cId="2780341948" sldId="258"/>
        </pc:sldMkLst>
        <pc:spChg chg="mod">
          <ac:chgData name="William Estes" userId="a88fcdbc31b6f594" providerId="Windows Live" clId="Web-{4B4781D4-58EE-4AE9-9660-7B9FAD9ADAB6}" dt="2022-11-18T22:19:42.909" v="59" actId="20577"/>
          <ac:spMkLst>
            <pc:docMk/>
            <pc:sldMk cId="2780341948" sldId="258"/>
            <ac:spMk id="2" creationId="{ACE42B8A-C46F-54CC-B841-EF7423DAA302}"/>
          </ac:spMkLst>
        </pc:spChg>
        <pc:spChg chg="del">
          <ac:chgData name="William Estes" userId="a88fcdbc31b6f594" providerId="Windows Live" clId="Web-{4B4781D4-58EE-4AE9-9660-7B9FAD9ADAB6}" dt="2022-11-18T22:19:44.972" v="60"/>
          <ac:spMkLst>
            <pc:docMk/>
            <pc:sldMk cId="2780341948" sldId="258"/>
            <ac:spMk id="3" creationId="{0E5AC349-9E5E-5138-7FAD-49AC2F7D7B70}"/>
          </ac:spMkLst>
        </pc:spChg>
        <pc:picChg chg="add mod">
          <ac:chgData name="William Estes" userId="a88fcdbc31b6f594" providerId="Windows Live" clId="Web-{4B4781D4-58EE-4AE9-9660-7B9FAD9ADAB6}" dt="2022-11-18T22:19:53.112" v="64" actId="1076"/>
          <ac:picMkLst>
            <pc:docMk/>
            <pc:sldMk cId="2780341948" sldId="258"/>
            <ac:picMk id="4" creationId="{98ECAC39-1526-460A-A950-C0B09297C360}"/>
          </ac:picMkLst>
        </pc:picChg>
      </pc:sldChg>
      <pc:sldChg chg="modSp new">
        <pc:chgData name="William Estes" userId="a88fcdbc31b6f594" providerId="Windows Live" clId="Web-{4B4781D4-58EE-4AE9-9660-7B9FAD9ADAB6}" dt="2022-11-18T22:21:23.161" v="155" actId="20577"/>
        <pc:sldMkLst>
          <pc:docMk/>
          <pc:sldMk cId="478223455" sldId="259"/>
        </pc:sldMkLst>
        <pc:spChg chg="mod">
          <ac:chgData name="William Estes" userId="a88fcdbc31b6f594" providerId="Windows Live" clId="Web-{4B4781D4-58EE-4AE9-9660-7B9FAD9ADAB6}" dt="2022-11-18T22:20:18.144" v="66" actId="20577"/>
          <ac:spMkLst>
            <pc:docMk/>
            <pc:sldMk cId="478223455" sldId="259"/>
            <ac:spMk id="2" creationId="{E6B5EA31-0190-FC27-CDEE-1841E8C0210A}"/>
          </ac:spMkLst>
        </pc:spChg>
        <pc:spChg chg="mod">
          <ac:chgData name="William Estes" userId="a88fcdbc31b6f594" providerId="Windows Live" clId="Web-{4B4781D4-58EE-4AE9-9660-7B9FAD9ADAB6}" dt="2022-11-18T22:21:23.161" v="155" actId="20577"/>
          <ac:spMkLst>
            <pc:docMk/>
            <pc:sldMk cId="478223455" sldId="259"/>
            <ac:spMk id="3" creationId="{06A12B49-3C71-922D-75D4-4CEB0ADD9692}"/>
          </ac:spMkLst>
        </pc:spChg>
      </pc:sldChg>
      <pc:sldChg chg="addSp modSp new">
        <pc:chgData name="William Estes" userId="a88fcdbc31b6f594" providerId="Windows Live" clId="Web-{4B4781D4-58EE-4AE9-9660-7B9FAD9ADAB6}" dt="2022-11-18T22:33:28.562" v="312" actId="1076"/>
        <pc:sldMkLst>
          <pc:docMk/>
          <pc:sldMk cId="133449868" sldId="260"/>
        </pc:sldMkLst>
        <pc:spChg chg="mod">
          <ac:chgData name="William Estes" userId="a88fcdbc31b6f594" providerId="Windows Live" clId="Web-{4B4781D4-58EE-4AE9-9660-7B9FAD9ADAB6}" dt="2022-11-18T22:21:35.020" v="161" actId="20577"/>
          <ac:spMkLst>
            <pc:docMk/>
            <pc:sldMk cId="133449868" sldId="260"/>
            <ac:spMk id="2" creationId="{8EE09D4B-9547-7F47-2A21-09379B0FEBED}"/>
          </ac:spMkLst>
        </pc:spChg>
        <pc:spChg chg="mod">
          <ac:chgData name="William Estes" userId="a88fcdbc31b6f594" providerId="Windows Live" clId="Web-{4B4781D4-58EE-4AE9-9660-7B9FAD9ADAB6}" dt="2022-11-18T22:33:26.843" v="311" actId="20577"/>
          <ac:spMkLst>
            <pc:docMk/>
            <pc:sldMk cId="133449868" sldId="260"/>
            <ac:spMk id="3" creationId="{9657FE23-90C5-8BBA-B16D-841B6D0CD95A}"/>
          </ac:spMkLst>
        </pc:spChg>
        <pc:picChg chg="add mod">
          <ac:chgData name="William Estes" userId="a88fcdbc31b6f594" providerId="Windows Live" clId="Web-{4B4781D4-58EE-4AE9-9660-7B9FAD9ADAB6}" dt="2022-11-18T22:33:28.562" v="312" actId="1076"/>
          <ac:picMkLst>
            <pc:docMk/>
            <pc:sldMk cId="133449868" sldId="260"/>
            <ac:picMk id="4" creationId="{45AB8960-EC8D-C945-627D-5E73B00E3994}"/>
          </ac:picMkLst>
        </pc:picChg>
      </pc:sldChg>
      <pc:sldChg chg="addSp delSp modSp new">
        <pc:chgData name="William Estes" userId="a88fcdbc31b6f594" providerId="Windows Live" clId="Web-{4B4781D4-58EE-4AE9-9660-7B9FAD9ADAB6}" dt="2022-11-18T22:24:33.429" v="208" actId="1076"/>
        <pc:sldMkLst>
          <pc:docMk/>
          <pc:sldMk cId="1888476722" sldId="261"/>
        </pc:sldMkLst>
        <pc:spChg chg="mod">
          <ac:chgData name="William Estes" userId="a88fcdbc31b6f594" providerId="Windows Live" clId="Web-{4B4781D4-58EE-4AE9-9660-7B9FAD9ADAB6}" dt="2022-11-18T22:22:26.552" v="186" actId="20577"/>
          <ac:spMkLst>
            <pc:docMk/>
            <pc:sldMk cId="1888476722" sldId="261"/>
            <ac:spMk id="2" creationId="{1B74A927-60A2-4025-99EE-3E20FA1C0CDF}"/>
          </ac:spMkLst>
        </pc:spChg>
        <pc:spChg chg="del mod">
          <ac:chgData name="William Estes" userId="a88fcdbc31b6f594" providerId="Windows Live" clId="Web-{4B4781D4-58EE-4AE9-9660-7B9FAD9ADAB6}" dt="2022-11-18T22:22:41.740" v="199"/>
          <ac:spMkLst>
            <pc:docMk/>
            <pc:sldMk cId="1888476722" sldId="261"/>
            <ac:spMk id="3" creationId="{0189460E-A2E5-77BF-27CC-AA15B130A427}"/>
          </ac:spMkLst>
        </pc:spChg>
        <pc:picChg chg="add mod">
          <ac:chgData name="William Estes" userId="a88fcdbc31b6f594" providerId="Windows Live" clId="Web-{4B4781D4-58EE-4AE9-9660-7B9FAD9ADAB6}" dt="2022-11-18T22:24:33.429" v="208" actId="1076"/>
          <ac:picMkLst>
            <pc:docMk/>
            <pc:sldMk cId="1888476722" sldId="261"/>
            <ac:picMk id="4" creationId="{FBE20860-BAC5-C34D-D03C-1399855A13D2}"/>
          </ac:picMkLst>
        </pc:picChg>
      </pc:sldChg>
      <pc:sldChg chg="addSp modSp new">
        <pc:chgData name="William Estes" userId="a88fcdbc31b6f594" providerId="Windows Live" clId="Web-{4B4781D4-58EE-4AE9-9660-7B9FAD9ADAB6}" dt="2022-11-18T22:27:24.041" v="255" actId="1076"/>
        <pc:sldMkLst>
          <pc:docMk/>
          <pc:sldMk cId="2035567004" sldId="262"/>
        </pc:sldMkLst>
        <pc:spChg chg="mod">
          <ac:chgData name="William Estes" userId="a88fcdbc31b6f594" providerId="Windows Live" clId="Web-{4B4781D4-58EE-4AE9-9660-7B9FAD9ADAB6}" dt="2022-11-18T22:24:55.086" v="210" actId="20577"/>
          <ac:spMkLst>
            <pc:docMk/>
            <pc:sldMk cId="2035567004" sldId="262"/>
            <ac:spMk id="2" creationId="{C0F4C25B-609B-7E28-A511-F499697D700B}"/>
          </ac:spMkLst>
        </pc:spChg>
        <pc:spChg chg="mod">
          <ac:chgData name="William Estes" userId="a88fcdbc31b6f594" providerId="Windows Live" clId="Web-{4B4781D4-58EE-4AE9-9660-7B9FAD9ADAB6}" dt="2022-11-18T22:27:23.400" v="254" actId="20577"/>
          <ac:spMkLst>
            <pc:docMk/>
            <pc:sldMk cId="2035567004" sldId="262"/>
            <ac:spMk id="3" creationId="{695539CA-89AB-9D40-70FC-501C2DD909C3}"/>
          </ac:spMkLst>
        </pc:spChg>
        <pc:picChg chg="add mod">
          <ac:chgData name="William Estes" userId="a88fcdbc31b6f594" providerId="Windows Live" clId="Web-{4B4781D4-58EE-4AE9-9660-7B9FAD9ADAB6}" dt="2022-11-18T22:27:24.041" v="255" actId="1076"/>
          <ac:picMkLst>
            <pc:docMk/>
            <pc:sldMk cId="2035567004" sldId="262"/>
            <ac:picMk id="4" creationId="{075F2E8A-31A6-A58D-1EE8-E4AB0731243F}"/>
          </ac:picMkLst>
        </pc:picChg>
      </pc:sldChg>
      <pc:sldChg chg="addSp delSp modSp new">
        <pc:chgData name="William Estes" userId="a88fcdbc31b6f594" providerId="Windows Live" clId="Web-{4B4781D4-58EE-4AE9-9660-7B9FAD9ADAB6}" dt="2022-11-18T22:27:58.838" v="269" actId="1076"/>
        <pc:sldMkLst>
          <pc:docMk/>
          <pc:sldMk cId="3206467920" sldId="263"/>
        </pc:sldMkLst>
        <pc:spChg chg="mod">
          <ac:chgData name="William Estes" userId="a88fcdbc31b6f594" providerId="Windows Live" clId="Web-{4B4781D4-58EE-4AE9-9660-7B9FAD9ADAB6}" dt="2022-11-18T22:27:51.041" v="264" actId="20577"/>
          <ac:spMkLst>
            <pc:docMk/>
            <pc:sldMk cId="3206467920" sldId="263"/>
            <ac:spMk id="2" creationId="{7D8BF52A-617F-456E-0648-3477F55F2248}"/>
          </ac:spMkLst>
        </pc:spChg>
        <pc:spChg chg="del">
          <ac:chgData name="William Estes" userId="a88fcdbc31b6f594" providerId="Windows Live" clId="Web-{4B4781D4-58EE-4AE9-9660-7B9FAD9ADAB6}" dt="2022-11-18T22:27:52.885" v="265"/>
          <ac:spMkLst>
            <pc:docMk/>
            <pc:sldMk cId="3206467920" sldId="263"/>
            <ac:spMk id="3" creationId="{25BB34BC-3718-439C-4C30-C4D83BDDD5EE}"/>
          </ac:spMkLst>
        </pc:spChg>
        <pc:picChg chg="add mod">
          <ac:chgData name="William Estes" userId="a88fcdbc31b6f594" providerId="Windows Live" clId="Web-{4B4781D4-58EE-4AE9-9660-7B9FAD9ADAB6}" dt="2022-11-18T22:27:58.838" v="269" actId="1076"/>
          <ac:picMkLst>
            <pc:docMk/>
            <pc:sldMk cId="3206467920" sldId="263"/>
            <ac:picMk id="4" creationId="{8F237F9F-EFAC-4E3F-F6A8-F5AB06297F34}"/>
          </ac:picMkLst>
        </pc:picChg>
      </pc:sldChg>
      <pc:sldChg chg="modSp new">
        <pc:chgData name="William Estes" userId="a88fcdbc31b6f594" providerId="Windows Live" clId="Web-{4B4781D4-58EE-4AE9-9660-7B9FAD9ADAB6}" dt="2022-11-18T22:34:48.766" v="387" actId="20577"/>
        <pc:sldMkLst>
          <pc:docMk/>
          <pc:sldMk cId="2774037013" sldId="264"/>
        </pc:sldMkLst>
        <pc:spChg chg="mod">
          <ac:chgData name="William Estes" userId="a88fcdbc31b6f594" providerId="Windows Live" clId="Web-{4B4781D4-58EE-4AE9-9660-7B9FAD9ADAB6}" dt="2022-11-18T22:33:58.203" v="317" actId="20577"/>
          <ac:spMkLst>
            <pc:docMk/>
            <pc:sldMk cId="2774037013" sldId="264"/>
            <ac:spMk id="2" creationId="{14330709-F8C2-AC4E-D206-15A238473298}"/>
          </ac:spMkLst>
        </pc:spChg>
        <pc:spChg chg="mod">
          <ac:chgData name="William Estes" userId="a88fcdbc31b6f594" providerId="Windows Live" clId="Web-{4B4781D4-58EE-4AE9-9660-7B9FAD9ADAB6}" dt="2022-11-18T22:34:48.766" v="387" actId="20577"/>
          <ac:spMkLst>
            <pc:docMk/>
            <pc:sldMk cId="2774037013" sldId="264"/>
            <ac:spMk id="3" creationId="{8D2C0C2F-642D-3E3B-8151-1B7349EDCCAA}"/>
          </ac:spMkLst>
        </pc:spChg>
      </pc:sldChg>
      <pc:sldChg chg="addSp delSp modSp new">
        <pc:chgData name="William Estes" userId="a88fcdbc31b6f594" providerId="Windows Live" clId="Web-{4B4781D4-58EE-4AE9-9660-7B9FAD9ADAB6}" dt="2022-11-18T22:36:09.502" v="401" actId="1076"/>
        <pc:sldMkLst>
          <pc:docMk/>
          <pc:sldMk cId="1698791471" sldId="265"/>
        </pc:sldMkLst>
        <pc:spChg chg="mod">
          <ac:chgData name="William Estes" userId="a88fcdbc31b6f594" providerId="Windows Live" clId="Web-{4B4781D4-58EE-4AE9-9660-7B9FAD9ADAB6}" dt="2022-11-18T22:36:02.346" v="396" actId="20577"/>
          <ac:spMkLst>
            <pc:docMk/>
            <pc:sldMk cId="1698791471" sldId="265"/>
            <ac:spMk id="2" creationId="{16D07210-39D4-9475-F001-4D9C2BB98006}"/>
          </ac:spMkLst>
        </pc:spChg>
        <pc:spChg chg="del">
          <ac:chgData name="William Estes" userId="a88fcdbc31b6f594" providerId="Windows Live" clId="Web-{4B4781D4-58EE-4AE9-9660-7B9FAD9ADAB6}" dt="2022-11-18T22:36:04.205" v="397"/>
          <ac:spMkLst>
            <pc:docMk/>
            <pc:sldMk cId="1698791471" sldId="265"/>
            <ac:spMk id="3" creationId="{EB0E5DEC-3E08-6481-0A8B-7456E1D1FBC0}"/>
          </ac:spMkLst>
        </pc:spChg>
        <pc:picChg chg="add mod">
          <ac:chgData name="William Estes" userId="a88fcdbc31b6f594" providerId="Windows Live" clId="Web-{4B4781D4-58EE-4AE9-9660-7B9FAD9ADAB6}" dt="2022-11-18T22:36:09.502" v="401" actId="1076"/>
          <ac:picMkLst>
            <pc:docMk/>
            <pc:sldMk cId="1698791471" sldId="265"/>
            <ac:picMk id="4" creationId="{84ED45F4-7F71-40CC-7B42-F2ADD09D8D4C}"/>
          </ac:picMkLst>
        </pc:picChg>
      </pc:sldChg>
      <pc:sldChg chg="addSp modSp new">
        <pc:chgData name="William Estes" userId="a88fcdbc31b6f594" providerId="Windows Live" clId="Web-{4B4781D4-58EE-4AE9-9660-7B9FAD9ADAB6}" dt="2022-11-18T22:37:15.878" v="443"/>
        <pc:sldMkLst>
          <pc:docMk/>
          <pc:sldMk cId="1266424732" sldId="266"/>
        </pc:sldMkLst>
        <pc:spChg chg="mod">
          <ac:chgData name="William Estes" userId="a88fcdbc31b6f594" providerId="Windows Live" clId="Web-{4B4781D4-58EE-4AE9-9660-7B9FAD9ADAB6}" dt="2022-11-18T22:36:26.721" v="404" actId="20577"/>
          <ac:spMkLst>
            <pc:docMk/>
            <pc:sldMk cId="1266424732" sldId="266"/>
            <ac:spMk id="2" creationId="{52F611BF-303C-8409-9D0B-F3DD34E3B437}"/>
          </ac:spMkLst>
        </pc:spChg>
        <pc:spChg chg="mod">
          <ac:chgData name="William Estes" userId="a88fcdbc31b6f594" providerId="Windows Live" clId="Web-{4B4781D4-58EE-4AE9-9660-7B9FAD9ADAB6}" dt="2022-11-18T22:36:59.628" v="439" actId="20577"/>
          <ac:spMkLst>
            <pc:docMk/>
            <pc:sldMk cId="1266424732" sldId="266"/>
            <ac:spMk id="3" creationId="{EE182584-AEE8-F4FD-A2B6-501888D5E3DA}"/>
          </ac:spMkLst>
        </pc:spChg>
        <pc:picChg chg="add mod">
          <ac:chgData name="William Estes" userId="a88fcdbc31b6f594" providerId="Windows Live" clId="Web-{4B4781D4-58EE-4AE9-9660-7B9FAD9ADAB6}" dt="2022-11-18T22:37:15.878" v="443"/>
          <ac:picMkLst>
            <pc:docMk/>
            <pc:sldMk cId="1266424732" sldId="266"/>
            <ac:picMk id="4" creationId="{1C11B04C-D2D6-870E-A257-592051ABAD33}"/>
          </ac:picMkLst>
        </pc:picChg>
      </pc:sldChg>
      <pc:sldChg chg="addSp delSp modSp new">
        <pc:chgData name="William Estes" userId="a88fcdbc31b6f594" providerId="Windows Live" clId="Web-{4B4781D4-58EE-4AE9-9660-7B9FAD9ADAB6}" dt="2022-11-18T22:42:27.541" v="649" actId="20577"/>
        <pc:sldMkLst>
          <pc:docMk/>
          <pc:sldMk cId="2782495485" sldId="267"/>
        </pc:sldMkLst>
        <pc:spChg chg="mod">
          <ac:chgData name="William Estes" userId="a88fcdbc31b6f594" providerId="Windows Live" clId="Web-{4B4781D4-58EE-4AE9-9660-7B9FAD9ADAB6}" dt="2022-11-18T22:37:41.425" v="447" actId="20577"/>
          <ac:spMkLst>
            <pc:docMk/>
            <pc:sldMk cId="2782495485" sldId="267"/>
            <ac:spMk id="2" creationId="{54015D7E-C4A5-8DBB-AB40-DEC3B10034E8}"/>
          </ac:spMkLst>
        </pc:spChg>
        <pc:spChg chg="add del mod">
          <ac:chgData name="William Estes" userId="a88fcdbc31b6f594" providerId="Windows Live" clId="Web-{4B4781D4-58EE-4AE9-9660-7B9FAD9ADAB6}" dt="2022-11-18T22:42:27.541" v="649" actId="20577"/>
          <ac:spMkLst>
            <pc:docMk/>
            <pc:sldMk cId="2782495485" sldId="267"/>
            <ac:spMk id="3" creationId="{96086E6B-2BBE-DEC4-09B4-AB5B5D41D741}"/>
          </ac:spMkLst>
        </pc:spChg>
        <pc:picChg chg="add del mod">
          <ac:chgData name="William Estes" userId="a88fcdbc31b6f594" providerId="Windows Live" clId="Web-{4B4781D4-58EE-4AE9-9660-7B9FAD9ADAB6}" dt="2022-11-18T22:38:33.676" v="450"/>
          <ac:picMkLst>
            <pc:docMk/>
            <pc:sldMk cId="2782495485" sldId="267"/>
            <ac:picMk id="4" creationId="{3820EACC-6392-AAE4-4EDF-D1DE31D3BCB8}"/>
          </ac:picMkLst>
        </pc:picChg>
        <pc:picChg chg="add mod">
          <ac:chgData name="William Estes" userId="a88fcdbc31b6f594" providerId="Windows Live" clId="Web-{4B4781D4-58EE-4AE9-9660-7B9FAD9ADAB6}" dt="2022-11-18T22:39:02.411" v="472" actId="1076"/>
          <ac:picMkLst>
            <pc:docMk/>
            <pc:sldMk cId="2782495485" sldId="267"/>
            <ac:picMk id="5" creationId="{FA3D8623-E557-62F4-14FD-5B2E0756DD51}"/>
          </ac:picMkLst>
        </pc:picChg>
      </pc:sldChg>
      <pc:sldChg chg="addSp delSp modSp new">
        <pc:chgData name="William Estes" userId="a88fcdbc31b6f594" providerId="Windows Live" clId="Web-{4B4781D4-58EE-4AE9-9660-7B9FAD9ADAB6}" dt="2022-11-18T23:06:53.523" v="1163" actId="20577"/>
        <pc:sldMkLst>
          <pc:docMk/>
          <pc:sldMk cId="1267715045" sldId="268"/>
        </pc:sldMkLst>
        <pc:spChg chg="mod">
          <ac:chgData name="William Estes" userId="a88fcdbc31b6f594" providerId="Windows Live" clId="Web-{4B4781D4-58EE-4AE9-9660-7B9FAD9ADAB6}" dt="2022-11-18T22:42:58.119" v="654" actId="20577"/>
          <ac:spMkLst>
            <pc:docMk/>
            <pc:sldMk cId="1267715045" sldId="268"/>
            <ac:spMk id="2" creationId="{B5C396AC-7AF0-8168-BC00-CA079BFA9B7D}"/>
          </ac:spMkLst>
        </pc:spChg>
        <pc:spChg chg="mod">
          <ac:chgData name="William Estes" userId="a88fcdbc31b6f594" providerId="Windows Live" clId="Web-{4B4781D4-58EE-4AE9-9660-7B9FAD9ADAB6}" dt="2022-11-18T23:06:53.523" v="1163" actId="20577"/>
          <ac:spMkLst>
            <pc:docMk/>
            <pc:sldMk cId="1267715045" sldId="268"/>
            <ac:spMk id="3" creationId="{4C7EA1B8-A6F4-A708-1D01-8552F0CD0240}"/>
          </ac:spMkLst>
        </pc:spChg>
        <pc:picChg chg="add mod">
          <ac:chgData name="William Estes" userId="a88fcdbc31b6f594" providerId="Windows Live" clId="Web-{4B4781D4-58EE-4AE9-9660-7B9FAD9ADAB6}" dt="2022-11-18T22:44:28.417" v="721" actId="1076"/>
          <ac:picMkLst>
            <pc:docMk/>
            <pc:sldMk cId="1267715045" sldId="268"/>
            <ac:picMk id="4" creationId="{38C1FEF8-501E-D01B-6EA6-2F29F07F881B}"/>
          </ac:picMkLst>
        </pc:picChg>
        <pc:picChg chg="add del mod">
          <ac:chgData name="William Estes" userId="a88fcdbc31b6f594" providerId="Windows Live" clId="Web-{4B4781D4-58EE-4AE9-9660-7B9FAD9ADAB6}" dt="2022-11-18T22:55:13.918" v="1012"/>
          <ac:picMkLst>
            <pc:docMk/>
            <pc:sldMk cId="1267715045" sldId="268"/>
            <ac:picMk id="5" creationId="{A8003D71-BF4F-9911-1B84-C64FA76EE7FF}"/>
          </ac:picMkLst>
        </pc:picChg>
      </pc:sldChg>
      <pc:sldChg chg="addSp modSp new">
        <pc:chgData name="William Estes" userId="a88fcdbc31b6f594" providerId="Windows Live" clId="Web-{4B4781D4-58EE-4AE9-9660-7B9FAD9ADAB6}" dt="2022-11-18T23:02:17.097" v="1100" actId="1076"/>
        <pc:sldMkLst>
          <pc:docMk/>
          <pc:sldMk cId="2896240922" sldId="269"/>
        </pc:sldMkLst>
        <pc:spChg chg="mod">
          <ac:chgData name="William Estes" userId="a88fcdbc31b6f594" providerId="Windows Live" clId="Web-{4B4781D4-58EE-4AE9-9660-7B9FAD9ADAB6}" dt="2022-11-18T22:46:15.685" v="810" actId="20577"/>
          <ac:spMkLst>
            <pc:docMk/>
            <pc:sldMk cId="2896240922" sldId="269"/>
            <ac:spMk id="2" creationId="{3C81F594-8B51-904C-89D8-277528A31548}"/>
          </ac:spMkLst>
        </pc:spChg>
        <pc:spChg chg="mod">
          <ac:chgData name="William Estes" userId="a88fcdbc31b6f594" providerId="Windows Live" clId="Web-{4B4781D4-58EE-4AE9-9660-7B9FAD9ADAB6}" dt="2022-11-18T22:49:48.672" v="997" actId="20577"/>
          <ac:spMkLst>
            <pc:docMk/>
            <pc:sldMk cId="2896240922" sldId="269"/>
            <ac:spMk id="3" creationId="{4EEA189B-A42B-F41E-9693-3A503BC24CB1}"/>
          </ac:spMkLst>
        </pc:spChg>
        <pc:picChg chg="add mod">
          <ac:chgData name="William Estes" userId="a88fcdbc31b6f594" providerId="Windows Live" clId="Web-{4B4781D4-58EE-4AE9-9660-7B9FAD9ADAB6}" dt="2022-11-18T23:02:17.097" v="1100" actId="1076"/>
          <ac:picMkLst>
            <pc:docMk/>
            <pc:sldMk cId="2896240922" sldId="269"/>
            <ac:picMk id="4" creationId="{05C421F7-CEC9-8827-EFAA-8E5BF1422B95}"/>
          </ac:picMkLst>
        </pc:picChg>
      </pc:sldChg>
      <pc:sldChg chg="addSp delSp modSp new">
        <pc:chgData name="William Estes" userId="a88fcdbc31b6f594" providerId="Windows Live" clId="Web-{4B4781D4-58EE-4AE9-9660-7B9FAD9ADAB6}" dt="2022-11-18T22:51:45.181" v="1010" actId="14100"/>
        <pc:sldMkLst>
          <pc:docMk/>
          <pc:sldMk cId="1624072683" sldId="270"/>
        </pc:sldMkLst>
        <pc:spChg chg="mod">
          <ac:chgData name="William Estes" userId="a88fcdbc31b6f594" providerId="Windows Live" clId="Web-{4B4781D4-58EE-4AE9-9660-7B9FAD9ADAB6}" dt="2022-11-18T22:49:57.188" v="1001" actId="20577"/>
          <ac:spMkLst>
            <pc:docMk/>
            <pc:sldMk cId="1624072683" sldId="270"/>
            <ac:spMk id="2" creationId="{1CB5159D-43FF-A979-D31D-0269F3DADD2F}"/>
          </ac:spMkLst>
        </pc:spChg>
        <pc:spChg chg="del">
          <ac:chgData name="William Estes" userId="a88fcdbc31b6f594" providerId="Windows Live" clId="Web-{4B4781D4-58EE-4AE9-9660-7B9FAD9ADAB6}" dt="2022-11-18T22:49:59.829" v="1002"/>
          <ac:spMkLst>
            <pc:docMk/>
            <pc:sldMk cId="1624072683" sldId="270"/>
            <ac:spMk id="3" creationId="{E78160FE-9DC3-8C29-D472-BA8A999D40C9}"/>
          </ac:spMkLst>
        </pc:spChg>
        <pc:picChg chg="add mod">
          <ac:chgData name="William Estes" userId="a88fcdbc31b6f594" providerId="Windows Live" clId="Web-{4B4781D4-58EE-4AE9-9660-7B9FAD9ADAB6}" dt="2022-11-18T22:51:12.712" v="1007" actId="1076"/>
          <ac:picMkLst>
            <pc:docMk/>
            <pc:sldMk cId="1624072683" sldId="270"/>
            <ac:picMk id="4" creationId="{3B6AFA70-C431-952B-C01E-2F3507896C4D}"/>
          </ac:picMkLst>
        </pc:picChg>
        <pc:picChg chg="add mod">
          <ac:chgData name="William Estes" userId="a88fcdbc31b6f594" providerId="Windows Live" clId="Web-{4B4781D4-58EE-4AE9-9660-7B9FAD9ADAB6}" dt="2022-11-18T22:51:45.181" v="1010" actId="14100"/>
          <ac:picMkLst>
            <pc:docMk/>
            <pc:sldMk cId="1624072683" sldId="270"/>
            <ac:picMk id="5" creationId="{57D3F5B0-71B3-EE1A-50D3-7280CC16222F}"/>
          </ac:picMkLst>
        </pc:picChg>
      </pc:sldChg>
      <pc:sldChg chg="addSp modSp new">
        <pc:chgData name="William Estes" userId="a88fcdbc31b6f594" providerId="Windows Live" clId="Web-{4B4781D4-58EE-4AE9-9660-7B9FAD9ADAB6}" dt="2022-11-18T23:01:37.127" v="1099" actId="1076"/>
        <pc:sldMkLst>
          <pc:docMk/>
          <pc:sldMk cId="3451804541" sldId="271"/>
        </pc:sldMkLst>
        <pc:spChg chg="mod">
          <ac:chgData name="William Estes" userId="a88fcdbc31b6f594" providerId="Windows Live" clId="Web-{4B4781D4-58EE-4AE9-9660-7B9FAD9ADAB6}" dt="2022-11-18T22:55:41.403" v="1019" actId="20577"/>
          <ac:spMkLst>
            <pc:docMk/>
            <pc:sldMk cId="3451804541" sldId="271"/>
            <ac:spMk id="2" creationId="{B7ADE153-66E9-39BC-2633-2E34CE2A8185}"/>
          </ac:spMkLst>
        </pc:spChg>
        <pc:spChg chg="mod">
          <ac:chgData name="William Estes" userId="a88fcdbc31b6f594" providerId="Windows Live" clId="Web-{4B4781D4-58EE-4AE9-9660-7B9FAD9ADAB6}" dt="2022-11-18T23:00:32.439" v="1095" actId="20577"/>
          <ac:spMkLst>
            <pc:docMk/>
            <pc:sldMk cId="3451804541" sldId="271"/>
            <ac:spMk id="3" creationId="{A1EF99DC-5EF2-D741-788C-334157073D94}"/>
          </ac:spMkLst>
        </pc:spChg>
        <pc:picChg chg="add mod">
          <ac:chgData name="William Estes" userId="a88fcdbc31b6f594" providerId="Windows Live" clId="Web-{4B4781D4-58EE-4AE9-9660-7B9FAD9ADAB6}" dt="2022-11-18T23:01:37.127" v="1099" actId="1076"/>
          <ac:picMkLst>
            <pc:docMk/>
            <pc:sldMk cId="3451804541" sldId="271"/>
            <ac:picMk id="4" creationId="{27D4A1FB-DAD2-568F-144C-B3ED6E1E998E}"/>
          </ac:picMkLst>
        </pc:picChg>
      </pc:sldChg>
      <pc:sldChg chg="modSp new">
        <pc:chgData name="William Estes" userId="a88fcdbc31b6f594" providerId="Windows Live" clId="Web-{4B4781D4-58EE-4AE9-9660-7B9FAD9ADAB6}" dt="2022-11-18T23:03:20.722" v="1134" actId="20577"/>
        <pc:sldMkLst>
          <pc:docMk/>
          <pc:sldMk cId="519148124" sldId="272"/>
        </pc:sldMkLst>
        <pc:spChg chg="mod">
          <ac:chgData name="William Estes" userId="a88fcdbc31b6f594" providerId="Windows Live" clId="Web-{4B4781D4-58EE-4AE9-9660-7B9FAD9ADAB6}" dt="2022-11-18T23:02:56.347" v="1102" actId="20577"/>
          <ac:spMkLst>
            <pc:docMk/>
            <pc:sldMk cId="519148124" sldId="272"/>
            <ac:spMk id="2" creationId="{A6B5EC88-F638-799F-D1EB-7465042211BB}"/>
          </ac:spMkLst>
        </pc:spChg>
        <pc:spChg chg="mod">
          <ac:chgData name="William Estes" userId="a88fcdbc31b6f594" providerId="Windows Live" clId="Web-{4B4781D4-58EE-4AE9-9660-7B9FAD9ADAB6}" dt="2022-11-18T23:03:20.722" v="1134" actId="20577"/>
          <ac:spMkLst>
            <pc:docMk/>
            <pc:sldMk cId="519148124" sldId="272"/>
            <ac:spMk id="3" creationId="{CB47E77C-ADC3-E449-6F4D-26595E6AC93E}"/>
          </ac:spMkLst>
        </pc:spChg>
      </pc:sldChg>
      <pc:sldChg chg="addSp delSp modSp new">
        <pc:chgData name="William Estes" userId="a88fcdbc31b6f594" providerId="Windows Live" clId="Web-{4B4781D4-58EE-4AE9-9660-7B9FAD9ADAB6}" dt="2022-11-18T23:05:32.443" v="1156" actId="1076"/>
        <pc:sldMkLst>
          <pc:docMk/>
          <pc:sldMk cId="2072695370" sldId="273"/>
        </pc:sldMkLst>
        <pc:spChg chg="mod">
          <ac:chgData name="William Estes" userId="a88fcdbc31b6f594" providerId="Windows Live" clId="Web-{4B4781D4-58EE-4AE9-9660-7B9FAD9ADAB6}" dt="2022-11-18T23:03:37.223" v="1150" actId="20577"/>
          <ac:spMkLst>
            <pc:docMk/>
            <pc:sldMk cId="2072695370" sldId="273"/>
            <ac:spMk id="2" creationId="{1B403D47-D08F-CE86-E5E2-F559784F8E4B}"/>
          </ac:spMkLst>
        </pc:spChg>
        <pc:spChg chg="del mod">
          <ac:chgData name="William Estes" userId="a88fcdbc31b6f594" providerId="Windows Live" clId="Web-{4B4781D4-58EE-4AE9-9660-7B9FAD9ADAB6}" dt="2022-11-18T23:03:43.254" v="1152"/>
          <ac:spMkLst>
            <pc:docMk/>
            <pc:sldMk cId="2072695370" sldId="273"/>
            <ac:spMk id="3" creationId="{DE954B5A-5573-2F41-57D3-FBD9E15C4A2A}"/>
          </ac:spMkLst>
        </pc:spChg>
        <pc:picChg chg="add mod">
          <ac:chgData name="William Estes" userId="a88fcdbc31b6f594" providerId="Windows Live" clId="Web-{4B4781D4-58EE-4AE9-9660-7B9FAD9ADAB6}" dt="2022-11-18T23:05:32.443" v="1156" actId="1076"/>
          <ac:picMkLst>
            <pc:docMk/>
            <pc:sldMk cId="2072695370" sldId="273"/>
            <ac:picMk id="4" creationId="{832DD59C-CBB9-84AA-1D1B-FA1A9DF01A92}"/>
          </ac:picMkLst>
        </pc:picChg>
      </pc:sldChg>
      <pc:sldChg chg="addSp modSp new">
        <pc:chgData name="William Estes" userId="a88fcdbc31b6f594" providerId="Windows Live" clId="Web-{4B4781D4-58EE-4AE9-9660-7B9FAD9ADAB6}" dt="2022-11-18T23:17:40.550" v="1371" actId="1076"/>
        <pc:sldMkLst>
          <pc:docMk/>
          <pc:sldMk cId="1811056406" sldId="274"/>
        </pc:sldMkLst>
        <pc:spChg chg="mod">
          <ac:chgData name="William Estes" userId="a88fcdbc31b6f594" providerId="Windows Live" clId="Web-{4B4781D4-58EE-4AE9-9660-7B9FAD9ADAB6}" dt="2022-11-18T23:09:28.994" v="1169" actId="20577"/>
          <ac:spMkLst>
            <pc:docMk/>
            <pc:sldMk cId="1811056406" sldId="274"/>
            <ac:spMk id="2" creationId="{6E9B39DE-EC63-9208-05B8-BED9F309018F}"/>
          </ac:spMkLst>
        </pc:spChg>
        <pc:spChg chg="mod">
          <ac:chgData name="William Estes" userId="a88fcdbc31b6f594" providerId="Windows Live" clId="Web-{4B4781D4-58EE-4AE9-9660-7B9FAD9ADAB6}" dt="2022-11-18T23:17:16.316" v="1363" actId="1076"/>
          <ac:spMkLst>
            <pc:docMk/>
            <pc:sldMk cId="1811056406" sldId="274"/>
            <ac:spMk id="3" creationId="{07A8F1AC-D58D-A756-2B05-4C9AC4FCBBFD}"/>
          </ac:spMkLst>
        </pc:spChg>
        <pc:picChg chg="add mod">
          <ac:chgData name="William Estes" userId="a88fcdbc31b6f594" providerId="Windows Live" clId="Web-{4B4781D4-58EE-4AE9-9660-7B9FAD9ADAB6}" dt="2022-11-18T23:17:40.535" v="1370" actId="1076"/>
          <ac:picMkLst>
            <pc:docMk/>
            <pc:sldMk cId="1811056406" sldId="274"/>
            <ac:picMk id="4" creationId="{F2B2E9C7-9DAB-E510-E3E8-7F03E994CEEA}"/>
          </ac:picMkLst>
        </pc:picChg>
        <pc:picChg chg="add mod">
          <ac:chgData name="William Estes" userId="a88fcdbc31b6f594" providerId="Windows Live" clId="Web-{4B4781D4-58EE-4AE9-9660-7B9FAD9ADAB6}" dt="2022-11-18T23:17:40.550" v="1371" actId="1076"/>
          <ac:picMkLst>
            <pc:docMk/>
            <pc:sldMk cId="1811056406" sldId="274"/>
            <ac:picMk id="5" creationId="{A2078505-45F7-3720-3B35-FE4890FE14DE}"/>
          </ac:picMkLst>
        </pc:picChg>
      </pc:sldChg>
      <pc:sldChg chg="addSp delSp modSp new mod modClrScheme chgLayout">
        <pc:chgData name="William Estes" userId="a88fcdbc31b6f594" providerId="Windows Live" clId="Web-{4B4781D4-58EE-4AE9-9660-7B9FAD9ADAB6}" dt="2022-11-18T23:57:23.244" v="1621" actId="20577"/>
        <pc:sldMkLst>
          <pc:docMk/>
          <pc:sldMk cId="3811417238" sldId="275"/>
        </pc:sldMkLst>
        <pc:spChg chg="mod ord">
          <ac:chgData name="William Estes" userId="a88fcdbc31b6f594" providerId="Windows Live" clId="Web-{4B4781D4-58EE-4AE9-9660-7B9FAD9ADAB6}" dt="2022-11-18T23:26:38.636" v="1434"/>
          <ac:spMkLst>
            <pc:docMk/>
            <pc:sldMk cId="3811417238" sldId="275"/>
            <ac:spMk id="2" creationId="{F61DF7B1-040F-3738-6AF8-1FB0E79AC51A}"/>
          </ac:spMkLst>
        </pc:spChg>
        <pc:spChg chg="mod ord">
          <ac:chgData name="William Estes" userId="a88fcdbc31b6f594" providerId="Windows Live" clId="Web-{4B4781D4-58EE-4AE9-9660-7B9FAD9ADAB6}" dt="2022-11-18T23:26:52.215" v="1451" actId="20577"/>
          <ac:spMkLst>
            <pc:docMk/>
            <pc:sldMk cId="3811417238" sldId="275"/>
            <ac:spMk id="3" creationId="{DFF76D5C-2B9A-9CA9-6250-3AC55C3050FD}"/>
          </ac:spMkLst>
        </pc:spChg>
        <pc:spChg chg="add del mod ord">
          <ac:chgData name="William Estes" userId="a88fcdbc31b6f594" providerId="Windows Live" clId="Web-{4B4781D4-58EE-4AE9-9660-7B9FAD9ADAB6}" dt="2022-11-18T23:57:23.244" v="1621" actId="20577"/>
          <ac:spMkLst>
            <pc:docMk/>
            <pc:sldMk cId="3811417238" sldId="275"/>
            <ac:spMk id="4" creationId="{4C346390-47B2-C0F7-1F24-16AFF69DF2CA}"/>
          </ac:spMkLst>
        </pc:spChg>
        <pc:picChg chg="add del mod ord">
          <ac:chgData name="William Estes" userId="a88fcdbc31b6f594" providerId="Windows Live" clId="Web-{4B4781D4-58EE-4AE9-9660-7B9FAD9ADAB6}" dt="2022-11-18T23:27:30.762" v="1455"/>
          <ac:picMkLst>
            <pc:docMk/>
            <pc:sldMk cId="3811417238" sldId="275"/>
            <ac:picMk id="5" creationId="{7738D275-E1E0-033E-5531-FC75337C9738}"/>
          </ac:picMkLst>
        </pc:picChg>
        <pc:picChg chg="add mod">
          <ac:chgData name="William Estes" userId="a88fcdbc31b6f594" providerId="Windows Live" clId="Web-{4B4781D4-58EE-4AE9-9660-7B9FAD9ADAB6}" dt="2022-11-18T23:27:37.794" v="1458" actId="1076"/>
          <ac:picMkLst>
            <pc:docMk/>
            <pc:sldMk cId="3811417238" sldId="275"/>
            <ac:picMk id="6" creationId="{646A8C04-AD7F-6B4C-4962-34EB2E30D119}"/>
          </ac:picMkLst>
        </pc:picChg>
      </pc:sldChg>
      <pc:sldChg chg="addSp delSp modSp new mod modClrScheme chgLayout">
        <pc:chgData name="William Estes" userId="a88fcdbc31b6f594" providerId="Windows Live" clId="Web-{4B4781D4-58EE-4AE9-9660-7B9FAD9ADAB6}" dt="2022-11-18T23:48:42.252" v="1584" actId="1076"/>
        <pc:sldMkLst>
          <pc:docMk/>
          <pc:sldMk cId="3737090386" sldId="276"/>
        </pc:sldMkLst>
        <pc:spChg chg="mod ord">
          <ac:chgData name="William Estes" userId="a88fcdbc31b6f594" providerId="Windows Live" clId="Web-{4B4781D4-58EE-4AE9-9660-7B9FAD9ADAB6}" dt="2022-11-18T23:32:47.251" v="1571" actId="20577"/>
          <ac:spMkLst>
            <pc:docMk/>
            <pc:sldMk cId="3737090386" sldId="276"/>
            <ac:spMk id="2" creationId="{FD686DB0-DFAC-74E6-D26A-9F2684D7EB37}"/>
          </ac:spMkLst>
        </pc:spChg>
        <pc:spChg chg="del">
          <ac:chgData name="William Estes" userId="a88fcdbc31b6f594" providerId="Windows Live" clId="Web-{4B4781D4-58EE-4AE9-9660-7B9FAD9ADAB6}" dt="2022-11-18T23:28:58.654" v="1547"/>
          <ac:spMkLst>
            <pc:docMk/>
            <pc:sldMk cId="3737090386" sldId="276"/>
            <ac:spMk id="3" creationId="{3B77A2C1-B04E-6D51-CC3B-4FD320679A1D}"/>
          </ac:spMkLst>
        </pc:spChg>
        <pc:spChg chg="del">
          <ac:chgData name="William Estes" userId="a88fcdbc31b6f594" providerId="Windows Live" clId="Web-{4B4781D4-58EE-4AE9-9660-7B9FAD9ADAB6}" dt="2022-11-18T23:28:58.654" v="1547"/>
          <ac:spMkLst>
            <pc:docMk/>
            <pc:sldMk cId="3737090386" sldId="276"/>
            <ac:spMk id="4" creationId="{71EA4931-C3BA-9623-5862-A0CA650F3D60}"/>
          </ac:spMkLst>
        </pc:spChg>
        <pc:picChg chg="add mod">
          <ac:chgData name="William Estes" userId="a88fcdbc31b6f594" providerId="Windows Live" clId="Web-{4B4781D4-58EE-4AE9-9660-7B9FAD9ADAB6}" dt="2022-11-18T23:48:32.158" v="1578" actId="1076"/>
          <ac:picMkLst>
            <pc:docMk/>
            <pc:sldMk cId="3737090386" sldId="276"/>
            <ac:picMk id="5" creationId="{E57120BE-A0A8-607A-D7C1-04015F3C1E3E}"/>
          </ac:picMkLst>
        </pc:picChg>
        <pc:picChg chg="add mod">
          <ac:chgData name="William Estes" userId="a88fcdbc31b6f594" providerId="Windows Live" clId="Web-{4B4781D4-58EE-4AE9-9660-7B9FAD9ADAB6}" dt="2022-11-18T23:48:32.158" v="1579" actId="1076"/>
          <ac:picMkLst>
            <pc:docMk/>
            <pc:sldMk cId="3737090386" sldId="276"/>
            <ac:picMk id="6" creationId="{267A4AFA-5F84-8EE0-9FD9-26DEE3EADB75}"/>
          </ac:picMkLst>
        </pc:picChg>
        <pc:picChg chg="add mod">
          <ac:chgData name="William Estes" userId="a88fcdbc31b6f594" providerId="Windows Live" clId="Web-{4B4781D4-58EE-4AE9-9660-7B9FAD9ADAB6}" dt="2022-11-18T23:48:42.252" v="1584" actId="1076"/>
          <ac:picMkLst>
            <pc:docMk/>
            <pc:sldMk cId="3737090386" sldId="276"/>
            <ac:picMk id="7" creationId="{17650828-3556-542C-AD3D-D463D18EA706}"/>
          </ac:picMkLst>
        </pc:picChg>
      </pc:sldChg>
      <pc:sldChg chg="addSp modSp new">
        <pc:chgData name="William Estes" userId="a88fcdbc31b6f594" providerId="Windows Live" clId="Web-{4B4781D4-58EE-4AE9-9660-7B9FAD9ADAB6}" dt="2022-11-18T23:57:10.353" v="1613" actId="1076"/>
        <pc:sldMkLst>
          <pc:docMk/>
          <pc:sldMk cId="643301659" sldId="277"/>
        </pc:sldMkLst>
        <pc:spChg chg="mod">
          <ac:chgData name="William Estes" userId="a88fcdbc31b6f594" providerId="Windows Live" clId="Web-{4B4781D4-58EE-4AE9-9660-7B9FAD9ADAB6}" dt="2022-11-18T23:49:10.033" v="1609" actId="20577"/>
          <ac:spMkLst>
            <pc:docMk/>
            <pc:sldMk cId="643301659" sldId="277"/>
            <ac:spMk id="2" creationId="{EE8C3D81-5794-B371-952B-87E82BA3E694}"/>
          </ac:spMkLst>
        </pc:spChg>
        <pc:picChg chg="add mod">
          <ac:chgData name="William Estes" userId="a88fcdbc31b6f594" providerId="Windows Live" clId="Web-{4B4781D4-58EE-4AE9-9660-7B9FAD9ADAB6}" dt="2022-11-18T23:57:10.353" v="1613" actId="1076"/>
          <ac:picMkLst>
            <pc:docMk/>
            <pc:sldMk cId="643301659" sldId="277"/>
            <ac:picMk id="3" creationId="{A376A322-74D3-A4E4-71DB-2D5C7FAC30D6}"/>
          </ac:picMkLst>
        </pc:picChg>
      </pc:sldChg>
      <pc:sldMasterChg chg="del delSldLayout">
        <pc:chgData name="William Estes" userId="a88fcdbc31b6f594" providerId="Windows Live" clId="Web-{4B4781D4-58EE-4AE9-9660-7B9FAD9ADAB6}" dt="2022-11-18T22:13:09.137" v="2"/>
        <pc:sldMasterMkLst>
          <pc:docMk/>
          <pc:sldMasterMk cId="2460954070" sldId="2147483660"/>
        </pc:sldMasterMkLst>
        <pc:sldLayoutChg chg="del">
          <pc:chgData name="William Estes" userId="a88fcdbc31b6f594" providerId="Windows Live" clId="Web-{4B4781D4-58EE-4AE9-9660-7B9FAD9ADAB6}" dt="2022-11-18T22:13:09.137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William Estes" userId="a88fcdbc31b6f594" providerId="Windows Live" clId="Web-{4B4781D4-58EE-4AE9-9660-7B9FAD9ADAB6}" dt="2022-11-18T22:13:09.137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William Estes" userId="a88fcdbc31b6f594" providerId="Windows Live" clId="Web-{4B4781D4-58EE-4AE9-9660-7B9FAD9ADAB6}" dt="2022-11-18T22:13:09.137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William Estes" userId="a88fcdbc31b6f594" providerId="Windows Live" clId="Web-{4B4781D4-58EE-4AE9-9660-7B9FAD9ADAB6}" dt="2022-11-18T22:13:09.137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William Estes" userId="a88fcdbc31b6f594" providerId="Windows Live" clId="Web-{4B4781D4-58EE-4AE9-9660-7B9FAD9ADAB6}" dt="2022-11-18T22:13:09.137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William Estes" userId="a88fcdbc31b6f594" providerId="Windows Live" clId="Web-{4B4781D4-58EE-4AE9-9660-7B9FAD9ADAB6}" dt="2022-11-18T22:13:09.137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William Estes" userId="a88fcdbc31b6f594" providerId="Windows Live" clId="Web-{4B4781D4-58EE-4AE9-9660-7B9FAD9ADAB6}" dt="2022-11-18T22:13:09.137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William Estes" userId="a88fcdbc31b6f594" providerId="Windows Live" clId="Web-{4B4781D4-58EE-4AE9-9660-7B9FAD9ADAB6}" dt="2022-11-18T22:13:09.137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William Estes" userId="a88fcdbc31b6f594" providerId="Windows Live" clId="Web-{4B4781D4-58EE-4AE9-9660-7B9FAD9ADAB6}" dt="2022-11-18T22:13:09.137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William Estes" userId="a88fcdbc31b6f594" providerId="Windows Live" clId="Web-{4B4781D4-58EE-4AE9-9660-7B9FAD9ADAB6}" dt="2022-11-18T22:13:09.137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William Estes" userId="a88fcdbc31b6f594" providerId="Windows Live" clId="Web-{4B4781D4-58EE-4AE9-9660-7B9FAD9ADAB6}" dt="2022-11-18T22:13:09.137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William Estes" userId="a88fcdbc31b6f594" providerId="Windows Live" clId="Web-{4B4781D4-58EE-4AE9-9660-7B9FAD9ADAB6}" dt="2022-11-18T22:13:23.419" v="4"/>
        <pc:sldMasterMkLst>
          <pc:docMk/>
          <pc:sldMasterMk cId="4286305672" sldId="2147483672"/>
        </pc:sldMasterMkLst>
        <pc:sldLayoutChg chg="add del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4286305672" sldId="2147483672"/>
            <pc:sldLayoutMk cId="4209893224" sldId="2147483673"/>
          </pc:sldLayoutMkLst>
        </pc:sldLayoutChg>
        <pc:sldLayoutChg chg="add del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4286305672" sldId="2147483672"/>
            <pc:sldLayoutMk cId="337289132" sldId="2147483674"/>
          </pc:sldLayoutMkLst>
        </pc:sldLayoutChg>
        <pc:sldLayoutChg chg="add del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4286305672" sldId="2147483672"/>
            <pc:sldLayoutMk cId="1162782351" sldId="2147483675"/>
          </pc:sldLayoutMkLst>
        </pc:sldLayoutChg>
        <pc:sldLayoutChg chg="add del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4286305672" sldId="2147483672"/>
            <pc:sldLayoutMk cId="3440061438" sldId="2147483676"/>
          </pc:sldLayoutMkLst>
        </pc:sldLayoutChg>
        <pc:sldLayoutChg chg="add del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4286305672" sldId="2147483672"/>
            <pc:sldLayoutMk cId="1816442476" sldId="2147483677"/>
          </pc:sldLayoutMkLst>
        </pc:sldLayoutChg>
        <pc:sldLayoutChg chg="add del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4286305672" sldId="2147483672"/>
            <pc:sldLayoutMk cId="795002830" sldId="2147483678"/>
          </pc:sldLayoutMkLst>
        </pc:sldLayoutChg>
        <pc:sldLayoutChg chg="add del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4286305672" sldId="2147483672"/>
            <pc:sldLayoutMk cId="3838779870" sldId="2147483679"/>
          </pc:sldLayoutMkLst>
        </pc:sldLayoutChg>
        <pc:sldLayoutChg chg="add del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4286305672" sldId="2147483672"/>
            <pc:sldLayoutMk cId="3953205554" sldId="2147483680"/>
          </pc:sldLayoutMkLst>
        </pc:sldLayoutChg>
        <pc:sldLayoutChg chg="add del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4286305672" sldId="2147483672"/>
            <pc:sldLayoutMk cId="4012122188" sldId="2147483681"/>
          </pc:sldLayoutMkLst>
        </pc:sldLayoutChg>
        <pc:sldLayoutChg chg="add del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4286305672" sldId="2147483672"/>
            <pc:sldLayoutMk cId="2096800729" sldId="2147483682"/>
          </pc:sldLayoutMkLst>
        </pc:sldLayoutChg>
        <pc:sldLayoutChg chg="add del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4286305672" sldId="2147483672"/>
            <pc:sldLayoutMk cId="198099936" sldId="2147483683"/>
          </pc:sldLayoutMkLst>
        </pc:sldLayoutChg>
        <pc:sldLayoutChg chg="add del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4286305672" sldId="2147483672"/>
            <pc:sldLayoutMk cId="3330575271" sldId="2147483684"/>
          </pc:sldLayoutMkLst>
        </pc:sldLayoutChg>
        <pc:sldLayoutChg chg="add del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4286305672" sldId="2147483672"/>
            <pc:sldLayoutMk cId="1355879679" sldId="2147483685"/>
          </pc:sldLayoutMkLst>
        </pc:sldLayoutChg>
        <pc:sldLayoutChg chg="add del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4286305672" sldId="2147483672"/>
            <pc:sldLayoutMk cId="1926734498" sldId="2147483686"/>
          </pc:sldLayoutMkLst>
        </pc:sldLayoutChg>
        <pc:sldLayoutChg chg="add del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4286305672" sldId="2147483672"/>
            <pc:sldLayoutMk cId="241416378" sldId="2147483687"/>
          </pc:sldLayoutMkLst>
        </pc:sldLayoutChg>
        <pc:sldLayoutChg chg="add del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4286305672" sldId="2147483672"/>
            <pc:sldLayoutMk cId="3824833878" sldId="2147483688"/>
          </pc:sldLayoutMkLst>
        </pc:sldLayoutChg>
      </pc:sldMasterChg>
      <pc:sldMasterChg chg="add addSldLayout modSldLayout">
        <pc:chgData name="William Estes" userId="a88fcdbc31b6f594" providerId="Windows Live" clId="Web-{4B4781D4-58EE-4AE9-9660-7B9FAD9ADAB6}" dt="2022-11-18T22:13:23.419" v="4"/>
        <pc:sldMasterMkLst>
          <pc:docMk/>
          <pc:sldMasterMk cId="848116303" sldId="2147483689"/>
        </pc:sldMasterMkLst>
        <pc:sldLayoutChg chg="add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848116303" sldId="2147483689"/>
            <pc:sldLayoutMk cId="2792528884" sldId="2147483690"/>
          </pc:sldLayoutMkLst>
        </pc:sldLayoutChg>
        <pc:sldLayoutChg chg="add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848116303" sldId="2147483689"/>
            <pc:sldLayoutMk cId="770267203" sldId="2147483691"/>
          </pc:sldLayoutMkLst>
        </pc:sldLayoutChg>
        <pc:sldLayoutChg chg="add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848116303" sldId="2147483689"/>
            <pc:sldLayoutMk cId="144049385" sldId="2147483692"/>
          </pc:sldLayoutMkLst>
        </pc:sldLayoutChg>
        <pc:sldLayoutChg chg="add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848116303" sldId="2147483689"/>
            <pc:sldLayoutMk cId="1813876603" sldId="2147483693"/>
          </pc:sldLayoutMkLst>
        </pc:sldLayoutChg>
        <pc:sldLayoutChg chg="add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848116303" sldId="2147483689"/>
            <pc:sldLayoutMk cId="329807611" sldId="2147483694"/>
          </pc:sldLayoutMkLst>
        </pc:sldLayoutChg>
        <pc:sldLayoutChg chg="add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848116303" sldId="2147483689"/>
            <pc:sldLayoutMk cId="613749119" sldId="2147483695"/>
          </pc:sldLayoutMkLst>
        </pc:sldLayoutChg>
        <pc:sldLayoutChg chg="add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848116303" sldId="2147483689"/>
            <pc:sldLayoutMk cId="47124283" sldId="2147483696"/>
          </pc:sldLayoutMkLst>
        </pc:sldLayoutChg>
        <pc:sldLayoutChg chg="add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848116303" sldId="2147483689"/>
            <pc:sldLayoutMk cId="4179212833" sldId="2147483697"/>
          </pc:sldLayoutMkLst>
        </pc:sldLayoutChg>
        <pc:sldLayoutChg chg="add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848116303" sldId="2147483689"/>
            <pc:sldLayoutMk cId="1873140750" sldId="2147483698"/>
          </pc:sldLayoutMkLst>
        </pc:sldLayoutChg>
        <pc:sldLayoutChg chg="add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848116303" sldId="2147483689"/>
            <pc:sldLayoutMk cId="721061369" sldId="2147483699"/>
          </pc:sldLayoutMkLst>
        </pc:sldLayoutChg>
        <pc:sldLayoutChg chg="add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848116303" sldId="2147483689"/>
            <pc:sldLayoutMk cId="2507334260" sldId="2147483700"/>
          </pc:sldLayoutMkLst>
        </pc:sldLayoutChg>
        <pc:sldLayoutChg chg="add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848116303" sldId="2147483689"/>
            <pc:sldLayoutMk cId="1814786195" sldId="2147483701"/>
          </pc:sldLayoutMkLst>
        </pc:sldLayoutChg>
        <pc:sldLayoutChg chg="add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848116303" sldId="2147483689"/>
            <pc:sldLayoutMk cId="1582371902" sldId="2147483702"/>
          </pc:sldLayoutMkLst>
        </pc:sldLayoutChg>
        <pc:sldLayoutChg chg="add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848116303" sldId="2147483689"/>
            <pc:sldLayoutMk cId="2259456226" sldId="2147483703"/>
          </pc:sldLayoutMkLst>
        </pc:sldLayoutChg>
        <pc:sldLayoutChg chg="add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848116303" sldId="2147483689"/>
            <pc:sldLayoutMk cId="3685187009" sldId="2147483704"/>
          </pc:sldLayoutMkLst>
        </pc:sldLayoutChg>
        <pc:sldLayoutChg chg="add mod replId">
          <pc:chgData name="William Estes" userId="a88fcdbc31b6f594" providerId="Windows Live" clId="Web-{4B4781D4-58EE-4AE9-9660-7B9FAD9ADAB6}" dt="2022-11-18T22:13:23.419" v="4"/>
          <pc:sldLayoutMkLst>
            <pc:docMk/>
            <pc:sldMasterMk cId="848116303" sldId="2147483689"/>
            <pc:sldLayoutMk cId="228620144" sldId="2147483705"/>
          </pc:sldLayoutMkLst>
        </pc:sldLayoutChg>
      </pc:sldMasterChg>
    </pc:docChg>
  </pc:docChgLst>
  <pc:docChgLst>
    <pc:chgData name="William Estes" userId="a88fcdbc31b6f594" providerId="Windows Live" clId="Web-{6AE43776-576B-40B9-BCF1-AD8B532058B4}"/>
    <pc:docChg chg="addSld delSld">
      <pc:chgData name="William Estes" userId="a88fcdbc31b6f594" providerId="Windows Live" clId="Web-{6AE43776-576B-40B9-BCF1-AD8B532058B4}" dt="2022-11-25T23:12:10.428" v="1"/>
      <pc:docMkLst>
        <pc:docMk/>
      </pc:docMkLst>
      <pc:sldChg chg="new del">
        <pc:chgData name="William Estes" userId="a88fcdbc31b6f594" providerId="Windows Live" clId="Web-{6AE43776-576B-40B9-BCF1-AD8B532058B4}" dt="2022-11-25T23:12:10.428" v="1"/>
        <pc:sldMkLst>
          <pc:docMk/>
          <pc:sldMk cId="4016084206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2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6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334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86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371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5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87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6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4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1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4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1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7210-39D4-9475-F001-4D9C2BB9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Sample Solution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ED45F4-7F71-40CC-7B42-F2ADD09D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45" y="2628481"/>
            <a:ext cx="6844829" cy="249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9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11BF-303C-8409-9D0B-F3DD34E3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2584-AEE8-F4FD-A2B6-501888D5E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loops are pre-condition loops too</a:t>
            </a:r>
          </a:p>
          <a:p>
            <a:r>
              <a:rPr lang="en-US" dirty="0"/>
              <a:t>General syntax for a for loop: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C11B04C-D2D6-870E-A257-592051AB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3514560"/>
            <a:ext cx="6233348" cy="265782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642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5D7E-C4A5-8DBB-AB40-DEC3B100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6E6B-2BBE-DEC4-09B4-AB5B5D41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376520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range() - is a function that yields a series of numbers</a:t>
            </a:r>
          </a:p>
          <a:p>
            <a:pPr lvl="1"/>
            <a:r>
              <a:rPr lang="en-US" dirty="0"/>
              <a:t>Default starting number is 0</a:t>
            </a:r>
          </a:p>
          <a:p>
            <a:pPr lvl="1"/>
            <a:r>
              <a:rPr lang="en-US" dirty="0"/>
              <a:t>Default iteration is by 1</a:t>
            </a:r>
          </a:p>
          <a:p>
            <a:pPr lvl="1"/>
            <a:r>
              <a:rPr lang="en-US" dirty="0"/>
              <a:t>Can pass 2 arguments to change start number</a:t>
            </a:r>
          </a:p>
          <a:p>
            <a:pPr lvl="2"/>
            <a:r>
              <a:rPr lang="en-US" dirty="0"/>
              <a:t>Ex: range(1, 6)  # start at 1</a:t>
            </a:r>
          </a:p>
          <a:p>
            <a:pPr lvl="1"/>
            <a:r>
              <a:rPr lang="en-US" dirty="0"/>
              <a:t>Can pass a 3rd argument to iterate by a different number</a:t>
            </a:r>
          </a:p>
          <a:p>
            <a:pPr lvl="2"/>
            <a:r>
              <a:rPr lang="en-US" dirty="0"/>
              <a:t>Ex: range(1, 20, 2) # start at 1, count by 2</a:t>
            </a:r>
          </a:p>
          <a:p>
            <a:pPr lvl="2"/>
            <a:r>
              <a:rPr lang="en-US" dirty="0"/>
              <a:t>Output would be 1, 3, 5, 7, etc.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3D8623-E557-62F4-14FD-5B2E0756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766" y="1928048"/>
            <a:ext cx="4602691" cy="43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9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EC88-F638-799F-D1EB-74650422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E77C-ADC3-E449-6F4D-26595E6A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Write the code to complete the following task:</a:t>
            </a:r>
          </a:p>
          <a:p>
            <a:r>
              <a:rPr lang="en-US" dirty="0">
                <a:ea typeface="+mn-lt"/>
                <a:cs typeface="+mn-lt"/>
              </a:rPr>
              <a:t>Given an integer input, print all numbers from zero to input</a:t>
            </a:r>
          </a:p>
          <a:p>
            <a:r>
              <a:rPr lang="en-US" dirty="0">
                <a:ea typeface="+mn-lt"/>
                <a:cs typeface="+mn-lt"/>
              </a:rPr>
              <a:t>For multiples of 3, display 'fizz'</a:t>
            </a:r>
          </a:p>
          <a:p>
            <a:r>
              <a:rPr lang="en-US" dirty="0">
                <a:ea typeface="+mn-lt"/>
                <a:cs typeface="+mn-lt"/>
              </a:rPr>
              <a:t>For multiples of 5, display 'buzz'</a:t>
            </a:r>
          </a:p>
          <a:p>
            <a:r>
              <a:rPr lang="en-US" dirty="0">
                <a:ea typeface="+mn-lt"/>
                <a:cs typeface="+mn-lt"/>
              </a:rPr>
              <a:t>For multiples of 5 and 3, display '</a:t>
            </a:r>
            <a:r>
              <a:rPr lang="en-US" dirty="0" err="1">
                <a:ea typeface="+mn-lt"/>
                <a:cs typeface="+mn-lt"/>
              </a:rPr>
              <a:t>fizzbuzz</a:t>
            </a:r>
            <a:r>
              <a:rPr lang="en-US" dirty="0">
                <a:ea typeface="+mn-lt"/>
                <a:cs typeface="+mn-lt"/>
              </a:rPr>
              <a:t>'</a:t>
            </a:r>
          </a:p>
          <a:p>
            <a:r>
              <a:rPr lang="en-US" dirty="0">
                <a:ea typeface="+mn-lt"/>
                <a:cs typeface="+mn-lt"/>
              </a:rPr>
              <a:t>All other numbers, print their value (0, 1, 2...)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4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3D47-D08F-CE86-E5E2-F559784F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Sample Solution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32DD59C-CBB9-84AA-1D1B-FA1A9DF01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07" y="2052366"/>
            <a:ext cx="6581422" cy="390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9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96AC-7AF0-8168-BC00-CA079BFA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A1B8-A6F4-A708-1D01-8552F0CD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loops have some helpful functionality that aren't available in while loops</a:t>
            </a:r>
          </a:p>
          <a:p>
            <a:r>
              <a:rPr lang="en-US" dirty="0"/>
              <a:t>Let's loop through the name list again, this time with a for loop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Rather than give us the index, the above will give the element as "n"</a:t>
            </a:r>
          </a:p>
          <a:p>
            <a:r>
              <a:rPr lang="en-US" dirty="0"/>
              <a:t>This applies to tuples as well in the same way</a:t>
            </a:r>
          </a:p>
          <a:p>
            <a:r>
              <a:rPr lang="en-US" dirty="0"/>
              <a:t>This applies to strings as well: iterating through characters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8C1FEF8-501E-D01B-6EA6-2F29F07F8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363" y="3120559"/>
            <a:ext cx="5160903" cy="10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15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E153-66E9-39BC-2633-2E34CE2A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99DC-5EF2-D741-788C-334157073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Another helpful function for iterating on lists and tuples is enumerate()</a:t>
            </a:r>
          </a:p>
          <a:p>
            <a:r>
              <a:rPr lang="en-US" dirty="0"/>
              <a:t>enumerate() - returns the index and element (need 2 variables)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7D4A1FB-DAD2-568F-144C-B3ED6E1E9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01" y="3173729"/>
            <a:ext cx="5603051" cy="32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0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F594-8B51-904C-89D8-277528A3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189B-A42B-F41E-9693-3A503BC2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For loops are also helpful for dictionaries</a:t>
            </a:r>
          </a:p>
          <a:p>
            <a:r>
              <a:rPr lang="en-US" dirty="0"/>
              <a:t>By default, iterating on a dictionary like we did lists will iterate through the keys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Dictionaries also provide a couple of helpful functions to loop</a:t>
            </a:r>
          </a:p>
          <a:p>
            <a:pPr lvl="1"/>
            <a:r>
              <a:rPr lang="en-US" dirty="0"/>
              <a:t>.values() - iterate through the values of the dictionary</a:t>
            </a:r>
          </a:p>
          <a:p>
            <a:pPr lvl="1"/>
            <a:r>
              <a:rPr lang="en-US" dirty="0"/>
              <a:t>.items() - will iterate through the entries of the dictionary (note, 2 variables needed)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C421F7-CEC9-8827-EFAA-8E5BF142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91" y="3236127"/>
            <a:ext cx="7531570" cy="116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40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159D-43FF-A979-D31D-0269F3DA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For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B6AFA70-C431-952B-C01E-2F350789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38" y="4099171"/>
            <a:ext cx="7785570" cy="1276259"/>
          </a:xfrm>
          <a:prstGeom prst="rect">
            <a:avLst/>
          </a:prstGeo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7D3F5B0-71B3-EE1A-50D3-7280CC162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34" y="2166030"/>
            <a:ext cx="7729125" cy="103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72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F7B1-040F-3738-6AF8-1FB0E79A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6D5C-2B9A-9CA9-6250-3AC55C3050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Make a program that outputs the following: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46390-47B2-C0F7-1F24-16AFF69DF2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Make a program that accepts a string input and outputs the reverse without using any reverse built-in functions</a:t>
            </a:r>
          </a:p>
          <a:p>
            <a:r>
              <a:rPr lang="en-US" dirty="0"/>
              <a:t>Ex:</a:t>
            </a:r>
          </a:p>
          <a:p>
            <a:pPr lvl="1"/>
            <a:r>
              <a:rPr lang="en-US" dirty="0"/>
              <a:t>Input: WILLIAM</a:t>
            </a:r>
          </a:p>
          <a:p>
            <a:pPr lvl="1"/>
            <a:r>
              <a:rPr lang="en-US" dirty="0"/>
              <a:t>Output: MAILLIW</a:t>
            </a: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46A8C04-AD7F-6B4C-4962-34EB2E30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66" y="3081926"/>
            <a:ext cx="18002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1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BC61-268A-5ED8-F829-3D0DE3BA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Last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8C02-D4C8-5F7B-D039-7B290D721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Write the code to complete the following task</a:t>
            </a:r>
          </a:p>
          <a:p>
            <a:r>
              <a:rPr lang="en-US" dirty="0"/>
              <a:t>Design a change-counting game that gets the user to enter the number of coins required to make exactly one dollar. </a:t>
            </a:r>
          </a:p>
          <a:p>
            <a:r>
              <a:rPr lang="en-US" dirty="0"/>
              <a:t>The program should ask the user to enter the number of pennies, nickels, dimes, and quarters. </a:t>
            </a:r>
          </a:p>
          <a:p>
            <a:r>
              <a:rPr lang="en-US" dirty="0"/>
              <a:t>If the total value of the coins entered is equal to one dollar, the program should congratulate the user for winning the game.</a:t>
            </a:r>
          </a:p>
          <a:p>
            <a:r>
              <a:rPr lang="en-US" dirty="0"/>
              <a:t>Otherwise, the program should display a message indicating whether the amount entered was more than or less than one dollar.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94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6DB0-DFAC-74E6-D26A-9F2684D7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Sample Solutions Task 1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57120BE-A0A8-607A-D7C1-04015F3C1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898" y="3357604"/>
            <a:ext cx="3795536" cy="1926166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67A4AFA-5F84-8EE0-9FD9-26DEE3EA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512" y="5529587"/>
            <a:ext cx="9234311" cy="1048160"/>
          </a:xfrm>
          <a:prstGeom prst="rect">
            <a:avLst/>
          </a:prstGeom>
        </p:spPr>
      </p:pic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7650828-3556-542C-AD3D-D463D18EA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289" y="1807096"/>
            <a:ext cx="7766755" cy="124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9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D81-5794-B371-952B-87E82BA3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Sample Solutions Task 2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A376A322-74D3-A4E4-71DB-2D5C7FAC3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996" y="2363670"/>
            <a:ext cx="5132681" cy="203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01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9DE-EC63-9208-05B8-BED9F309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F1AC-D58D-A756-2B05-4C9AC4FCB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732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are able to manipulate the flow of a loop using specific keywords</a:t>
            </a:r>
          </a:p>
          <a:p>
            <a:pPr lvl="1"/>
            <a:r>
              <a:rPr lang="en-US" dirty="0"/>
              <a:t>break – stop logic immediately and "break" out of the loop</a:t>
            </a:r>
          </a:p>
          <a:p>
            <a:pPr lvl="1"/>
            <a:r>
              <a:rPr lang="en-US" dirty="0"/>
              <a:t>continue – skip to the next iteration without completing the logic for the current one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B2E9C7-9DAB-E510-E3E8-7F03E994C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13" y="2719681"/>
            <a:ext cx="2434232" cy="3979199"/>
          </a:xfrm>
          <a:prstGeom prst="rect">
            <a:avLst/>
          </a:prstGeo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2078505-45F7-3720-3B35-FE4890FE1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350" y="2715255"/>
            <a:ext cx="3187699" cy="39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2B8A-C46F-54CC-B841-EF7423DA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Sample Solution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8ECAC39-1526-460A-A950-C0B09297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11" y="1900168"/>
            <a:ext cx="6816607" cy="44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4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EA31-0190-FC27-CDEE-1841E8C0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2B49-3C71-922D-75D4-4CEB0ADD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Loops allow us to repeat logic</a:t>
            </a:r>
          </a:p>
          <a:p>
            <a:r>
              <a:rPr lang="en-US" dirty="0"/>
              <a:t>There are 2 looping mechanisms in Python</a:t>
            </a:r>
          </a:p>
          <a:p>
            <a:pPr lvl="1"/>
            <a:r>
              <a:rPr lang="en-US" dirty="0"/>
              <a:t>while – loop logic as long as a condition is met</a:t>
            </a:r>
          </a:p>
          <a:p>
            <a:pPr lvl="1"/>
            <a:r>
              <a:rPr lang="en-US" dirty="0"/>
              <a:t>for – loop logic for a set number of times</a:t>
            </a:r>
          </a:p>
        </p:txBody>
      </p:sp>
    </p:spTree>
    <p:extLst>
      <p:ext uri="{BB962C8B-B14F-4D97-AF65-F5344CB8AC3E}">
        <p14:creationId xmlns:p14="http://schemas.microsoft.com/office/powerpoint/2010/main" val="47822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9D4B-9547-7F47-2A21-09379B0F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FE23-90C5-8BBA-B16D-841B6D0CD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While loops are pre-condition loops, meaning they check the condition before they run</a:t>
            </a:r>
          </a:p>
          <a:p>
            <a:r>
              <a:rPr lang="en-US" dirty="0"/>
              <a:t>The general syntax of a "while" loop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5AB8960-EC8D-C945-627D-5E73B00E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506" y="3515010"/>
            <a:ext cx="6026385" cy="2794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44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A927-60A2-4025-99EE-3E20FA1C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While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E20860-BAC5-C34D-D03C-1399855A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70" y="1928644"/>
            <a:ext cx="5678310" cy="44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7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C25B-609B-7E28-A511-F499697D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39CA-89AB-9D40-70FC-501C2DD9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Write the code to complete the following task</a:t>
            </a:r>
          </a:p>
          <a:p>
            <a:r>
              <a:rPr lang="en-US" dirty="0"/>
              <a:t>Develop a program that asks for a user to enter an integer, then print the numbers zero through that input and display whether they are even or odd</a:t>
            </a:r>
          </a:p>
          <a:p>
            <a:r>
              <a:rPr lang="en-US" dirty="0"/>
              <a:t>Example output:</a:t>
            </a:r>
          </a:p>
          <a:p>
            <a:endParaRPr lang="en-US" dirty="0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075F2E8A-31A6-A58D-1EE8-E4AB07312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931" y="3937941"/>
            <a:ext cx="16192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6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F52A-617F-456E-0648-3477F55F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Sample Solution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F237F9F-EFAC-4E3F-F6A8-F5AB0629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45" y="2261413"/>
            <a:ext cx="7089422" cy="370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6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0709-F8C2-AC4E-D206-15A23847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0C2F-642D-3E3B-8151-1B7349ED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Write the code to complete the following task</a:t>
            </a:r>
          </a:p>
          <a:p>
            <a:r>
              <a:rPr lang="en-US" dirty="0"/>
              <a:t>Create a list of names</a:t>
            </a:r>
          </a:p>
          <a:p>
            <a:r>
              <a:rPr lang="en-US" dirty="0"/>
              <a:t>Using a while loop, iterate through the names and display them</a:t>
            </a:r>
          </a:p>
        </p:txBody>
      </p:sp>
    </p:spTree>
    <p:extLst>
      <p:ext uri="{BB962C8B-B14F-4D97-AF65-F5344CB8AC3E}">
        <p14:creationId xmlns:p14="http://schemas.microsoft.com/office/powerpoint/2010/main" val="2774037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Loops</vt:lpstr>
      <vt:lpstr>Review: Last Session</vt:lpstr>
      <vt:lpstr>Review: Sample Solution</vt:lpstr>
      <vt:lpstr>Loops</vt:lpstr>
      <vt:lpstr>Loops: While</vt:lpstr>
      <vt:lpstr>Loops: While</vt:lpstr>
      <vt:lpstr>Review</vt:lpstr>
      <vt:lpstr>Review: Sample Solution</vt:lpstr>
      <vt:lpstr>Review</vt:lpstr>
      <vt:lpstr>Review: Sample Solution</vt:lpstr>
      <vt:lpstr>Loops: For</vt:lpstr>
      <vt:lpstr>Loops: For</vt:lpstr>
      <vt:lpstr>Review</vt:lpstr>
      <vt:lpstr>Review: Sample Solution</vt:lpstr>
      <vt:lpstr>Loops: For</vt:lpstr>
      <vt:lpstr>Loops: For</vt:lpstr>
      <vt:lpstr>Loops: For</vt:lpstr>
      <vt:lpstr>Loops: For</vt:lpstr>
      <vt:lpstr>Review</vt:lpstr>
      <vt:lpstr>Review: Sample Solutions Task 1</vt:lpstr>
      <vt:lpstr>Review: Sample Solutions Task 2</vt:lpstr>
      <vt:lpstr>Loops: Flow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/>
  <cp:lastModifiedBy/>
  <cp:revision>268</cp:revision>
  <dcterms:created xsi:type="dcterms:W3CDTF">2022-11-18T22:12:44Z</dcterms:created>
  <dcterms:modified xsi:type="dcterms:W3CDTF">2022-11-25T23:12:19Z</dcterms:modified>
</cp:coreProperties>
</file>