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78516-3370-4B80-A3E5-6A6C51B64D8F}" v="169" dt="2022-11-26T03:07:09.922"/>
    <p1510:client id="{364C5AB6-6649-48D1-97BB-327DA73B3FF6}" v="1406" dt="2022-11-19T21:06:30.974"/>
    <p1510:client id="{47F43838-C8B2-4BF8-983E-FB83D2145106}" v="567" dt="2022-11-19T16:45:18.219"/>
    <p1510:client id="{502FE81B-97B3-4733-A3BD-CC9486662A9A}" v="399" dt="2022-11-19T22:17:53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es" userId="a88fcdbc31b6f594" providerId="Windows Live" clId="Web-{364C5AB6-6649-48D1-97BB-327DA73B3FF6}"/>
    <pc:docChg chg="addSld modSld sldOrd">
      <pc:chgData name="William Estes" userId="a88fcdbc31b6f594" providerId="Windows Live" clId="Web-{364C5AB6-6649-48D1-97BB-327DA73B3FF6}" dt="2022-11-19T21:06:29.724" v="1337" actId="20577"/>
      <pc:docMkLst>
        <pc:docMk/>
      </pc:docMkLst>
      <pc:sldChg chg="modSp">
        <pc:chgData name="William Estes" userId="a88fcdbc31b6f594" providerId="Windows Live" clId="Web-{364C5AB6-6649-48D1-97BB-327DA73B3FF6}" dt="2022-11-19T18:27:12.308" v="16" actId="20577"/>
        <pc:sldMkLst>
          <pc:docMk/>
          <pc:sldMk cId="3665955312" sldId="257"/>
        </pc:sldMkLst>
        <pc:spChg chg="mod">
          <ac:chgData name="William Estes" userId="a88fcdbc31b6f594" providerId="Windows Live" clId="Web-{364C5AB6-6649-48D1-97BB-327DA73B3FF6}" dt="2022-11-19T18:27:12.308" v="16" actId="20577"/>
          <ac:spMkLst>
            <pc:docMk/>
            <pc:sldMk cId="3665955312" sldId="257"/>
            <ac:spMk id="3" creationId="{D2DB30CA-8FA8-7E52-3D7A-D4CD8E061843}"/>
          </ac:spMkLst>
        </pc:spChg>
      </pc:sldChg>
      <pc:sldChg chg="modSp">
        <pc:chgData name="William Estes" userId="a88fcdbc31b6f594" providerId="Windows Live" clId="Web-{364C5AB6-6649-48D1-97BB-327DA73B3FF6}" dt="2022-11-19T18:40:18.768" v="51" actId="20577"/>
        <pc:sldMkLst>
          <pc:docMk/>
          <pc:sldMk cId="1119760562" sldId="260"/>
        </pc:sldMkLst>
        <pc:spChg chg="mod">
          <ac:chgData name="William Estes" userId="a88fcdbc31b6f594" providerId="Windows Live" clId="Web-{364C5AB6-6649-48D1-97BB-327DA73B3FF6}" dt="2022-11-19T18:40:18.768" v="51" actId="20577"/>
          <ac:spMkLst>
            <pc:docMk/>
            <pc:sldMk cId="1119760562" sldId="260"/>
            <ac:spMk id="3" creationId="{E0EEFB66-CD92-E4A1-9EC0-96E35D95B594}"/>
          </ac:spMkLst>
        </pc:spChg>
      </pc:sldChg>
      <pc:sldChg chg="addSp delSp modSp new">
        <pc:chgData name="William Estes" userId="a88fcdbc31b6f594" providerId="Windows Live" clId="Web-{364C5AB6-6649-48D1-97BB-327DA73B3FF6}" dt="2022-11-19T18:43:53.652" v="56" actId="14100"/>
        <pc:sldMkLst>
          <pc:docMk/>
          <pc:sldMk cId="1147835902" sldId="262"/>
        </pc:sldMkLst>
        <pc:spChg chg="del">
          <ac:chgData name="William Estes" userId="a88fcdbc31b6f594" providerId="Windows Live" clId="Web-{364C5AB6-6649-48D1-97BB-327DA73B3FF6}" dt="2022-11-19T18:43:49.230" v="54"/>
          <ac:spMkLst>
            <pc:docMk/>
            <pc:sldMk cId="1147835902" sldId="262"/>
            <ac:spMk id="2" creationId="{4F7EDAA8-A1F8-7B66-EE22-37FC95578527}"/>
          </ac:spMkLst>
        </pc:spChg>
        <pc:spChg chg="del">
          <ac:chgData name="William Estes" userId="a88fcdbc31b6f594" providerId="Windows Live" clId="Web-{364C5AB6-6649-48D1-97BB-327DA73B3FF6}" dt="2022-11-19T18:43:48.090" v="53"/>
          <ac:spMkLst>
            <pc:docMk/>
            <pc:sldMk cId="1147835902" sldId="262"/>
            <ac:spMk id="3" creationId="{9A587524-AAE8-E461-CB74-585F25955E48}"/>
          </ac:spMkLst>
        </pc:spChg>
        <pc:picChg chg="add mod ord">
          <ac:chgData name="William Estes" userId="a88fcdbc31b6f594" providerId="Windows Live" clId="Web-{364C5AB6-6649-48D1-97BB-327DA73B3FF6}" dt="2022-11-19T18:43:53.652" v="56" actId="14100"/>
          <ac:picMkLst>
            <pc:docMk/>
            <pc:sldMk cId="1147835902" sldId="262"/>
            <ac:picMk id="4" creationId="{5E793493-1655-4A02-DAC6-CA4189B90ACE}"/>
          </ac:picMkLst>
        </pc:picChg>
      </pc:sldChg>
      <pc:sldChg chg="modSp new">
        <pc:chgData name="William Estes" userId="a88fcdbc31b6f594" providerId="Windows Live" clId="Web-{364C5AB6-6649-48D1-97BB-327DA73B3FF6}" dt="2022-11-19T18:47:10.818" v="188" actId="20577"/>
        <pc:sldMkLst>
          <pc:docMk/>
          <pc:sldMk cId="301937663" sldId="263"/>
        </pc:sldMkLst>
        <pc:spChg chg="mod">
          <ac:chgData name="William Estes" userId="a88fcdbc31b6f594" providerId="Windows Live" clId="Web-{364C5AB6-6649-48D1-97BB-327DA73B3FF6}" dt="2022-11-19T18:45:16.357" v="64" actId="20577"/>
          <ac:spMkLst>
            <pc:docMk/>
            <pc:sldMk cId="301937663" sldId="263"/>
            <ac:spMk id="2" creationId="{2BDD5AC0-E209-59CE-B855-83A0C8515D6E}"/>
          </ac:spMkLst>
        </pc:spChg>
        <pc:spChg chg="mod">
          <ac:chgData name="William Estes" userId="a88fcdbc31b6f594" providerId="Windows Live" clId="Web-{364C5AB6-6649-48D1-97BB-327DA73B3FF6}" dt="2022-11-19T18:47:10.818" v="188" actId="20577"/>
          <ac:spMkLst>
            <pc:docMk/>
            <pc:sldMk cId="301937663" sldId="263"/>
            <ac:spMk id="3" creationId="{9DF01D2D-ADA8-ED67-C294-C91502B82EEE}"/>
          </ac:spMkLst>
        </pc:spChg>
      </pc:sldChg>
      <pc:sldChg chg="addSp modSp new">
        <pc:chgData name="William Estes" userId="a88fcdbc31b6f594" providerId="Windows Live" clId="Web-{364C5AB6-6649-48D1-97BB-327DA73B3FF6}" dt="2022-11-19T18:54:19.248" v="268" actId="1076"/>
        <pc:sldMkLst>
          <pc:docMk/>
          <pc:sldMk cId="2505970317" sldId="264"/>
        </pc:sldMkLst>
        <pc:spChg chg="mod">
          <ac:chgData name="William Estes" userId="a88fcdbc31b6f594" providerId="Windows Live" clId="Web-{364C5AB6-6649-48D1-97BB-327DA73B3FF6}" dt="2022-11-19T18:48:05.444" v="197" actId="20577"/>
          <ac:spMkLst>
            <pc:docMk/>
            <pc:sldMk cId="2505970317" sldId="264"/>
            <ac:spMk id="2" creationId="{F331DB69-58A4-7EDB-75E4-6EEE8029EDC1}"/>
          </ac:spMkLst>
        </pc:spChg>
        <pc:spChg chg="mod">
          <ac:chgData name="William Estes" userId="a88fcdbc31b6f594" providerId="Windows Live" clId="Web-{364C5AB6-6649-48D1-97BB-327DA73B3FF6}" dt="2022-11-19T18:50:41.697" v="264" actId="20577"/>
          <ac:spMkLst>
            <pc:docMk/>
            <pc:sldMk cId="2505970317" sldId="264"/>
            <ac:spMk id="3" creationId="{870BCC99-77CF-AEBB-408E-6F3119BFB549}"/>
          </ac:spMkLst>
        </pc:spChg>
        <pc:picChg chg="add mod">
          <ac:chgData name="William Estes" userId="a88fcdbc31b6f594" providerId="Windows Live" clId="Web-{364C5AB6-6649-48D1-97BB-327DA73B3FF6}" dt="2022-11-19T18:54:19.248" v="268" actId="1076"/>
          <ac:picMkLst>
            <pc:docMk/>
            <pc:sldMk cId="2505970317" sldId="264"/>
            <ac:picMk id="4" creationId="{0137A11B-1E61-58E8-09BD-C6E671043F9C}"/>
          </ac:picMkLst>
        </pc:picChg>
      </pc:sldChg>
      <pc:sldChg chg="addSp delSp modSp new">
        <pc:chgData name="William Estes" userId="a88fcdbc31b6f594" providerId="Windows Live" clId="Web-{364C5AB6-6649-48D1-97BB-327DA73B3FF6}" dt="2022-11-19T18:59:28.662" v="360"/>
        <pc:sldMkLst>
          <pc:docMk/>
          <pc:sldMk cId="691950911" sldId="265"/>
        </pc:sldMkLst>
        <pc:spChg chg="mod">
          <ac:chgData name="William Estes" userId="a88fcdbc31b6f594" providerId="Windows Live" clId="Web-{364C5AB6-6649-48D1-97BB-327DA73B3FF6}" dt="2022-11-19T18:54:51.092" v="278" actId="20577"/>
          <ac:spMkLst>
            <pc:docMk/>
            <pc:sldMk cId="691950911" sldId="265"/>
            <ac:spMk id="2" creationId="{78EE32F0-C777-E81B-EB38-BB55F1E1FB37}"/>
          </ac:spMkLst>
        </pc:spChg>
        <pc:spChg chg="mod">
          <ac:chgData name="William Estes" userId="a88fcdbc31b6f594" providerId="Windows Live" clId="Web-{364C5AB6-6649-48D1-97BB-327DA73B3FF6}" dt="2022-11-19T18:57:07.206" v="358" actId="20577"/>
          <ac:spMkLst>
            <pc:docMk/>
            <pc:sldMk cId="691950911" sldId="265"/>
            <ac:spMk id="3" creationId="{6607F1D8-067E-2556-AAC3-59E19B8243B9}"/>
          </ac:spMkLst>
        </pc:spChg>
        <pc:picChg chg="add del mod">
          <ac:chgData name="William Estes" userId="a88fcdbc31b6f594" providerId="Windows Live" clId="Web-{364C5AB6-6649-48D1-97BB-327DA73B3FF6}" dt="2022-11-19T18:59:28.662" v="360"/>
          <ac:picMkLst>
            <pc:docMk/>
            <pc:sldMk cId="691950911" sldId="265"/>
            <ac:picMk id="4" creationId="{3C7E26BA-A775-B31B-4D4B-22CD823EEAE4}"/>
          </ac:picMkLst>
        </pc:picChg>
      </pc:sldChg>
      <pc:sldChg chg="addSp delSp modSp new">
        <pc:chgData name="William Estes" userId="a88fcdbc31b6f594" providerId="Windows Live" clId="Web-{364C5AB6-6649-48D1-97BB-327DA73B3FF6}" dt="2022-11-19T19:11:15.501" v="375" actId="1076"/>
        <pc:sldMkLst>
          <pc:docMk/>
          <pc:sldMk cId="1817498836" sldId="266"/>
        </pc:sldMkLst>
        <pc:spChg chg="mod">
          <ac:chgData name="William Estes" userId="a88fcdbc31b6f594" providerId="Windows Live" clId="Web-{364C5AB6-6649-48D1-97BB-327DA73B3FF6}" dt="2022-11-19T18:59:43.491" v="367" actId="20577"/>
          <ac:spMkLst>
            <pc:docMk/>
            <pc:sldMk cId="1817498836" sldId="266"/>
            <ac:spMk id="2" creationId="{197BC28E-9D89-2EF1-34C8-2860FC2F4515}"/>
          </ac:spMkLst>
        </pc:spChg>
        <pc:spChg chg="del">
          <ac:chgData name="William Estes" userId="a88fcdbc31b6f594" providerId="Windows Live" clId="Web-{364C5AB6-6649-48D1-97BB-327DA73B3FF6}" dt="2022-11-19T18:59:47.726" v="368"/>
          <ac:spMkLst>
            <pc:docMk/>
            <pc:sldMk cId="1817498836" sldId="266"/>
            <ac:spMk id="3" creationId="{567CCD1E-BD57-694E-F2D2-85F490E9FA38}"/>
          </ac:spMkLst>
        </pc:spChg>
        <pc:spChg chg="add del mod">
          <ac:chgData name="William Estes" userId="a88fcdbc31b6f594" providerId="Windows Live" clId="Web-{364C5AB6-6649-48D1-97BB-327DA73B3FF6}" dt="2022-11-19T19:11:02.079" v="372"/>
          <ac:spMkLst>
            <pc:docMk/>
            <pc:sldMk cId="1817498836" sldId="266"/>
            <ac:spMk id="6" creationId="{7FF2BF40-E63F-A6DE-16D4-45E5C312FD8E}"/>
          </ac:spMkLst>
        </pc:spChg>
        <pc:picChg chg="add del mod ord">
          <ac:chgData name="William Estes" userId="a88fcdbc31b6f594" providerId="Windows Live" clId="Web-{364C5AB6-6649-48D1-97BB-327DA73B3FF6}" dt="2022-11-19T19:11:00.985" v="371"/>
          <ac:picMkLst>
            <pc:docMk/>
            <pc:sldMk cId="1817498836" sldId="266"/>
            <ac:picMk id="4" creationId="{93ACA912-C6D0-0D90-1CD5-44322DFC1A5A}"/>
          </ac:picMkLst>
        </pc:picChg>
        <pc:picChg chg="add mod ord">
          <ac:chgData name="William Estes" userId="a88fcdbc31b6f594" providerId="Windows Live" clId="Web-{364C5AB6-6649-48D1-97BB-327DA73B3FF6}" dt="2022-11-19T19:11:15.501" v="375" actId="1076"/>
          <ac:picMkLst>
            <pc:docMk/>
            <pc:sldMk cId="1817498836" sldId="266"/>
            <ac:picMk id="7" creationId="{D80D5283-2D9A-47E4-44D5-27C6D3687B78}"/>
          </ac:picMkLst>
        </pc:picChg>
      </pc:sldChg>
      <pc:sldChg chg="modSp new">
        <pc:chgData name="William Estes" userId="a88fcdbc31b6f594" providerId="Windows Live" clId="Web-{364C5AB6-6649-48D1-97BB-327DA73B3FF6}" dt="2022-11-19T20:14:31.075" v="393" actId="20577"/>
        <pc:sldMkLst>
          <pc:docMk/>
          <pc:sldMk cId="631865241" sldId="267"/>
        </pc:sldMkLst>
        <pc:spChg chg="mod">
          <ac:chgData name="William Estes" userId="a88fcdbc31b6f594" providerId="Windows Live" clId="Web-{364C5AB6-6649-48D1-97BB-327DA73B3FF6}" dt="2022-11-19T20:13:33.558" v="385" actId="20577"/>
          <ac:spMkLst>
            <pc:docMk/>
            <pc:sldMk cId="631865241" sldId="267"/>
            <ac:spMk id="2" creationId="{5FE47B0D-E52B-DE84-591E-70CDFCCD2772}"/>
          </ac:spMkLst>
        </pc:spChg>
        <pc:spChg chg="mod">
          <ac:chgData name="William Estes" userId="a88fcdbc31b6f594" providerId="Windows Live" clId="Web-{364C5AB6-6649-48D1-97BB-327DA73B3FF6}" dt="2022-11-19T20:14:31.075" v="393" actId="20577"/>
          <ac:spMkLst>
            <pc:docMk/>
            <pc:sldMk cId="631865241" sldId="267"/>
            <ac:spMk id="3" creationId="{23E83593-96FA-0C05-1BF4-2CD2CEA71804}"/>
          </ac:spMkLst>
        </pc:spChg>
      </pc:sldChg>
      <pc:sldChg chg="addSp delSp modSp new">
        <pc:chgData name="William Estes" userId="a88fcdbc31b6f594" providerId="Windows Live" clId="Web-{364C5AB6-6649-48D1-97BB-327DA73B3FF6}" dt="2022-11-19T20:17:39.502" v="408" actId="14100"/>
        <pc:sldMkLst>
          <pc:docMk/>
          <pc:sldMk cId="3396347071" sldId="268"/>
        </pc:sldMkLst>
        <pc:spChg chg="mod">
          <ac:chgData name="William Estes" userId="a88fcdbc31b6f594" providerId="Windows Live" clId="Web-{364C5AB6-6649-48D1-97BB-327DA73B3FF6}" dt="2022-11-19T20:16:32.860" v="403" actId="20577"/>
          <ac:spMkLst>
            <pc:docMk/>
            <pc:sldMk cId="3396347071" sldId="268"/>
            <ac:spMk id="2" creationId="{3A6DBE76-D370-FE48-CDFF-C8C0AF66F40A}"/>
          </ac:spMkLst>
        </pc:spChg>
        <pc:spChg chg="del">
          <ac:chgData name="William Estes" userId="a88fcdbc31b6f594" providerId="Windows Live" clId="Web-{364C5AB6-6649-48D1-97BB-327DA73B3FF6}" dt="2022-11-19T20:16:35.704" v="404"/>
          <ac:spMkLst>
            <pc:docMk/>
            <pc:sldMk cId="3396347071" sldId="268"/>
            <ac:spMk id="3" creationId="{284458D8-6740-D1D8-E96E-EE036BA0F35E}"/>
          </ac:spMkLst>
        </pc:spChg>
        <pc:picChg chg="add mod ord">
          <ac:chgData name="William Estes" userId="a88fcdbc31b6f594" providerId="Windows Live" clId="Web-{364C5AB6-6649-48D1-97BB-327DA73B3FF6}" dt="2022-11-19T20:16:37.407" v="405" actId="1076"/>
          <ac:picMkLst>
            <pc:docMk/>
            <pc:sldMk cId="3396347071" sldId="268"/>
            <ac:picMk id="4" creationId="{16336E7F-8626-D976-6C5D-071E9772E5AB}"/>
          </ac:picMkLst>
        </pc:picChg>
        <pc:picChg chg="add mod">
          <ac:chgData name="William Estes" userId="a88fcdbc31b6f594" providerId="Windows Live" clId="Web-{364C5AB6-6649-48D1-97BB-327DA73B3FF6}" dt="2022-11-19T20:17:39.502" v="408" actId="14100"/>
          <ac:picMkLst>
            <pc:docMk/>
            <pc:sldMk cId="3396347071" sldId="268"/>
            <ac:picMk id="5" creationId="{F4BD87C1-EDEA-27DD-F4CE-4EF9565F9F3F}"/>
          </ac:picMkLst>
        </pc:picChg>
      </pc:sldChg>
      <pc:sldChg chg="addSp modSp new">
        <pc:chgData name="William Estes" userId="a88fcdbc31b6f594" providerId="Windows Live" clId="Web-{364C5AB6-6649-48D1-97BB-327DA73B3FF6}" dt="2022-11-19T20:20:30.365" v="476" actId="1076"/>
        <pc:sldMkLst>
          <pc:docMk/>
          <pc:sldMk cId="1532091947" sldId="269"/>
        </pc:sldMkLst>
        <pc:spChg chg="mod">
          <ac:chgData name="William Estes" userId="a88fcdbc31b6f594" providerId="Windows Live" clId="Web-{364C5AB6-6649-48D1-97BB-327DA73B3FF6}" dt="2022-11-19T20:18:05.768" v="422" actId="20577"/>
          <ac:spMkLst>
            <pc:docMk/>
            <pc:sldMk cId="1532091947" sldId="269"/>
            <ac:spMk id="2" creationId="{9501EA3B-223E-2C2E-A811-ACE9D2F5E023}"/>
          </ac:spMkLst>
        </pc:spChg>
        <pc:spChg chg="mod">
          <ac:chgData name="William Estes" userId="a88fcdbc31b6f594" providerId="Windows Live" clId="Web-{364C5AB6-6649-48D1-97BB-327DA73B3FF6}" dt="2022-11-19T20:20:18.662" v="471" actId="20577"/>
          <ac:spMkLst>
            <pc:docMk/>
            <pc:sldMk cId="1532091947" sldId="269"/>
            <ac:spMk id="3" creationId="{8E1E5A07-82DA-5604-7EF7-47502AEFFF89}"/>
          </ac:spMkLst>
        </pc:spChg>
        <pc:picChg chg="add mod">
          <ac:chgData name="William Estes" userId="a88fcdbc31b6f594" providerId="Windows Live" clId="Web-{364C5AB6-6649-48D1-97BB-327DA73B3FF6}" dt="2022-11-19T20:20:30.365" v="476" actId="1076"/>
          <ac:picMkLst>
            <pc:docMk/>
            <pc:sldMk cId="1532091947" sldId="269"/>
            <ac:picMk id="4" creationId="{6A11FD02-6122-CAAF-B5E9-23AB312BB534}"/>
          </ac:picMkLst>
        </pc:picChg>
      </pc:sldChg>
      <pc:sldChg chg="modSp new">
        <pc:chgData name="William Estes" userId="a88fcdbc31b6f594" providerId="Windows Live" clId="Web-{364C5AB6-6649-48D1-97BB-327DA73B3FF6}" dt="2022-11-19T20:35:49.932" v="963" actId="20577"/>
        <pc:sldMkLst>
          <pc:docMk/>
          <pc:sldMk cId="847605437" sldId="270"/>
        </pc:sldMkLst>
        <pc:spChg chg="mod">
          <ac:chgData name="William Estes" userId="a88fcdbc31b6f594" providerId="Windows Live" clId="Web-{364C5AB6-6649-48D1-97BB-327DA73B3FF6}" dt="2022-11-19T20:22:51.367" v="499" actId="20577"/>
          <ac:spMkLst>
            <pc:docMk/>
            <pc:sldMk cId="847605437" sldId="270"/>
            <ac:spMk id="2" creationId="{A5D1A250-22A3-B24B-BA32-2565F529C2AB}"/>
          </ac:spMkLst>
        </pc:spChg>
        <pc:spChg chg="mod">
          <ac:chgData name="William Estes" userId="a88fcdbc31b6f594" providerId="Windows Live" clId="Web-{364C5AB6-6649-48D1-97BB-327DA73B3FF6}" dt="2022-11-19T20:35:49.932" v="963" actId="20577"/>
          <ac:spMkLst>
            <pc:docMk/>
            <pc:sldMk cId="847605437" sldId="270"/>
            <ac:spMk id="3" creationId="{8D371DC0-351D-0BCA-5D9E-3399E0C36339}"/>
          </ac:spMkLst>
        </pc:spChg>
      </pc:sldChg>
      <pc:sldChg chg="addSp modSp new">
        <pc:chgData name="William Estes" userId="a88fcdbc31b6f594" providerId="Windows Live" clId="Web-{364C5AB6-6649-48D1-97BB-327DA73B3FF6}" dt="2022-11-19T20:37:54.845" v="1017" actId="1076"/>
        <pc:sldMkLst>
          <pc:docMk/>
          <pc:sldMk cId="3269052912" sldId="271"/>
        </pc:sldMkLst>
        <pc:spChg chg="mod">
          <ac:chgData name="William Estes" userId="a88fcdbc31b6f594" providerId="Windows Live" clId="Web-{364C5AB6-6649-48D1-97BB-327DA73B3FF6}" dt="2022-11-19T20:37:19.204" v="974" actId="20577"/>
          <ac:spMkLst>
            <pc:docMk/>
            <pc:sldMk cId="3269052912" sldId="271"/>
            <ac:spMk id="2" creationId="{2AAD8355-9CBA-EA79-C093-56CC4BA945F9}"/>
          </ac:spMkLst>
        </pc:spChg>
        <pc:spChg chg="mod">
          <ac:chgData name="William Estes" userId="a88fcdbc31b6f594" providerId="Windows Live" clId="Web-{364C5AB6-6649-48D1-97BB-327DA73B3FF6}" dt="2022-11-19T20:37:44.626" v="1014" actId="20577"/>
          <ac:spMkLst>
            <pc:docMk/>
            <pc:sldMk cId="3269052912" sldId="271"/>
            <ac:spMk id="3" creationId="{99DC74E9-D22F-8644-3B33-10129711F852}"/>
          </ac:spMkLst>
        </pc:spChg>
        <pc:picChg chg="add mod">
          <ac:chgData name="William Estes" userId="a88fcdbc31b6f594" providerId="Windows Live" clId="Web-{364C5AB6-6649-48D1-97BB-327DA73B3FF6}" dt="2022-11-19T20:37:54.845" v="1017" actId="1076"/>
          <ac:picMkLst>
            <pc:docMk/>
            <pc:sldMk cId="3269052912" sldId="271"/>
            <ac:picMk id="4" creationId="{D951E55E-2D2F-81D3-AB17-0B2576C7B4BA}"/>
          </ac:picMkLst>
        </pc:picChg>
      </pc:sldChg>
      <pc:sldChg chg="addSp modSp new">
        <pc:chgData name="William Estes" userId="a88fcdbc31b6f594" providerId="Windows Live" clId="Web-{364C5AB6-6649-48D1-97BB-327DA73B3FF6}" dt="2022-11-19T20:41:52.396" v="1053" actId="1076"/>
        <pc:sldMkLst>
          <pc:docMk/>
          <pc:sldMk cId="3607798139" sldId="272"/>
        </pc:sldMkLst>
        <pc:spChg chg="mod">
          <ac:chgData name="William Estes" userId="a88fcdbc31b6f594" providerId="Windows Live" clId="Web-{364C5AB6-6649-48D1-97BB-327DA73B3FF6}" dt="2022-11-19T20:38:28.768" v="1029" actId="20577"/>
          <ac:spMkLst>
            <pc:docMk/>
            <pc:sldMk cId="3607798139" sldId="272"/>
            <ac:spMk id="2" creationId="{C8187138-40B8-921C-2169-7D81D80F0E17}"/>
          </ac:spMkLst>
        </pc:spChg>
        <pc:spChg chg="mod">
          <ac:chgData name="William Estes" userId="a88fcdbc31b6f594" providerId="Windows Live" clId="Web-{364C5AB6-6649-48D1-97BB-327DA73B3FF6}" dt="2022-11-19T20:38:37.862" v="1041" actId="20577"/>
          <ac:spMkLst>
            <pc:docMk/>
            <pc:sldMk cId="3607798139" sldId="272"/>
            <ac:spMk id="3" creationId="{B948D6D4-C140-E203-D91C-21B10AD920B4}"/>
          </ac:spMkLst>
        </pc:spChg>
        <pc:picChg chg="add mod">
          <ac:chgData name="William Estes" userId="a88fcdbc31b6f594" providerId="Windows Live" clId="Web-{364C5AB6-6649-48D1-97BB-327DA73B3FF6}" dt="2022-11-19T20:41:52.396" v="1053" actId="1076"/>
          <ac:picMkLst>
            <pc:docMk/>
            <pc:sldMk cId="3607798139" sldId="272"/>
            <ac:picMk id="4" creationId="{9DEB357F-FF72-9925-6A0F-ADC611415570}"/>
          </ac:picMkLst>
        </pc:picChg>
        <pc:picChg chg="add mod">
          <ac:chgData name="William Estes" userId="a88fcdbc31b6f594" providerId="Windows Live" clId="Web-{364C5AB6-6649-48D1-97BB-327DA73B3FF6}" dt="2022-11-19T20:41:49.068" v="1052" actId="14100"/>
          <ac:picMkLst>
            <pc:docMk/>
            <pc:sldMk cId="3607798139" sldId="272"/>
            <ac:picMk id="5" creationId="{C37AD215-CBE1-7911-1BC8-F7A42157A1C1}"/>
          </ac:picMkLst>
        </pc:picChg>
      </pc:sldChg>
      <pc:sldChg chg="addSp modSp new">
        <pc:chgData name="William Estes" userId="a88fcdbc31b6f594" providerId="Windows Live" clId="Web-{364C5AB6-6649-48D1-97BB-327DA73B3FF6}" dt="2022-11-19T21:00:54.154" v="1286" actId="20577"/>
        <pc:sldMkLst>
          <pc:docMk/>
          <pc:sldMk cId="2798236354" sldId="273"/>
        </pc:sldMkLst>
        <pc:spChg chg="mod">
          <ac:chgData name="William Estes" userId="a88fcdbc31b6f594" providerId="Windows Live" clId="Web-{364C5AB6-6649-48D1-97BB-327DA73B3FF6}" dt="2022-11-19T20:50:21.299" v="1055" actId="20577"/>
          <ac:spMkLst>
            <pc:docMk/>
            <pc:sldMk cId="2798236354" sldId="273"/>
            <ac:spMk id="2" creationId="{91CF15E3-2B1D-A73A-B2D7-DC4BE024F49A}"/>
          </ac:spMkLst>
        </pc:spChg>
        <pc:spChg chg="mod">
          <ac:chgData name="William Estes" userId="a88fcdbc31b6f594" providerId="Windows Live" clId="Web-{364C5AB6-6649-48D1-97BB-327DA73B3FF6}" dt="2022-11-19T21:00:54.154" v="1286" actId="20577"/>
          <ac:spMkLst>
            <pc:docMk/>
            <pc:sldMk cId="2798236354" sldId="273"/>
            <ac:spMk id="3" creationId="{3C4D194C-C156-2069-823C-741BFEE498AE}"/>
          </ac:spMkLst>
        </pc:spChg>
        <pc:picChg chg="add mod">
          <ac:chgData name="William Estes" userId="a88fcdbc31b6f594" providerId="Windows Live" clId="Web-{364C5AB6-6649-48D1-97BB-327DA73B3FF6}" dt="2022-11-19T20:56:54.134" v="1268" actId="1076"/>
          <ac:picMkLst>
            <pc:docMk/>
            <pc:sldMk cId="2798236354" sldId="273"/>
            <ac:picMk id="4" creationId="{441D49BD-AB36-296A-68B0-5C4D4124D581}"/>
          </ac:picMkLst>
        </pc:picChg>
        <pc:picChg chg="add mod">
          <ac:chgData name="William Estes" userId="a88fcdbc31b6f594" providerId="Windows Live" clId="Web-{364C5AB6-6649-48D1-97BB-327DA73B3FF6}" dt="2022-11-19T20:57:49.166" v="1272" actId="1076"/>
          <ac:picMkLst>
            <pc:docMk/>
            <pc:sldMk cId="2798236354" sldId="273"/>
            <ac:picMk id="5" creationId="{566D5E16-788D-316F-65F9-559355F41381}"/>
          </ac:picMkLst>
        </pc:picChg>
      </pc:sldChg>
      <pc:sldChg chg="addSp modSp new">
        <pc:chgData name="William Estes" userId="a88fcdbc31b6f594" providerId="Windows Live" clId="Web-{364C5AB6-6649-48D1-97BB-327DA73B3FF6}" dt="2022-11-19T20:54:37.944" v="1184"/>
        <pc:sldMkLst>
          <pc:docMk/>
          <pc:sldMk cId="55249645" sldId="274"/>
        </pc:sldMkLst>
        <pc:spChg chg="mod">
          <ac:chgData name="William Estes" userId="a88fcdbc31b6f594" providerId="Windows Live" clId="Web-{364C5AB6-6649-48D1-97BB-327DA73B3FF6}" dt="2022-11-19T20:52:04.582" v="1070" actId="20577"/>
          <ac:spMkLst>
            <pc:docMk/>
            <pc:sldMk cId="55249645" sldId="274"/>
            <ac:spMk id="2" creationId="{1CDB9140-98E3-FE04-CD19-896C958656B6}"/>
          </ac:spMkLst>
        </pc:spChg>
        <pc:spChg chg="mod">
          <ac:chgData name="William Estes" userId="a88fcdbc31b6f594" providerId="Windows Live" clId="Web-{364C5AB6-6649-48D1-97BB-327DA73B3FF6}" dt="2022-11-19T20:54:17.225" v="1181" actId="20577"/>
          <ac:spMkLst>
            <pc:docMk/>
            <pc:sldMk cId="55249645" sldId="274"/>
            <ac:spMk id="3" creationId="{77B4FCA3-F321-B209-7918-EB3F46006030}"/>
          </ac:spMkLst>
        </pc:spChg>
        <pc:spChg chg="add mod">
          <ac:chgData name="William Estes" userId="a88fcdbc31b6f594" providerId="Windows Live" clId="Web-{364C5AB6-6649-48D1-97BB-327DA73B3FF6}" dt="2022-11-19T20:54:37.944" v="1184"/>
          <ac:spMkLst>
            <pc:docMk/>
            <pc:sldMk cId="55249645" sldId="274"/>
            <ac:spMk id="5" creationId="{8526E26E-08D6-A935-11A9-445E8468DCE2}"/>
          </ac:spMkLst>
        </pc:spChg>
        <pc:picChg chg="add mod">
          <ac:chgData name="William Estes" userId="a88fcdbc31b6f594" providerId="Windows Live" clId="Web-{364C5AB6-6649-48D1-97BB-327DA73B3FF6}" dt="2022-11-19T20:53:43.084" v="1113" actId="1076"/>
          <ac:picMkLst>
            <pc:docMk/>
            <pc:sldMk cId="55249645" sldId="274"/>
            <ac:picMk id="4" creationId="{2DAC73E8-91CE-4363-1664-694091DF3CD8}"/>
          </ac:picMkLst>
        </pc:picChg>
      </pc:sldChg>
      <pc:sldChg chg="addSp delSp modSp new ord">
        <pc:chgData name="William Estes" userId="a88fcdbc31b6f594" providerId="Windows Live" clId="Web-{364C5AB6-6649-48D1-97BB-327DA73B3FF6}" dt="2022-11-19T21:03:53.767" v="1321"/>
        <pc:sldMkLst>
          <pc:docMk/>
          <pc:sldMk cId="1179886497" sldId="275"/>
        </pc:sldMkLst>
        <pc:spChg chg="mod">
          <ac:chgData name="William Estes" userId="a88fcdbc31b6f594" providerId="Windows Live" clId="Web-{364C5AB6-6649-48D1-97BB-327DA73B3FF6}" dt="2022-11-19T21:03:51.142" v="1320" actId="20577"/>
          <ac:spMkLst>
            <pc:docMk/>
            <pc:sldMk cId="1179886497" sldId="275"/>
            <ac:spMk id="2" creationId="{93F10816-9889-7839-DE63-01E66939F2C9}"/>
          </ac:spMkLst>
        </pc:spChg>
        <pc:spChg chg="del">
          <ac:chgData name="William Estes" userId="a88fcdbc31b6f594" providerId="Windows Live" clId="Web-{364C5AB6-6649-48D1-97BB-327DA73B3FF6}" dt="2022-11-19T21:01:54.811" v="1287"/>
          <ac:spMkLst>
            <pc:docMk/>
            <pc:sldMk cId="1179886497" sldId="275"/>
            <ac:spMk id="3" creationId="{B4B7576C-7B04-736E-76EE-EACEFB3074F3}"/>
          </ac:spMkLst>
        </pc:spChg>
        <pc:spChg chg="add mod">
          <ac:chgData name="William Estes" userId="a88fcdbc31b6f594" providerId="Windows Live" clId="Web-{364C5AB6-6649-48D1-97BB-327DA73B3FF6}" dt="2022-11-19T21:03:22.235" v="1305" actId="20577"/>
          <ac:spMkLst>
            <pc:docMk/>
            <pc:sldMk cId="1179886497" sldId="275"/>
            <ac:spMk id="6" creationId="{74A6DD21-1A30-6A50-D2D3-F7F9CFC29BF4}"/>
          </ac:spMkLst>
        </pc:spChg>
        <pc:spChg chg="add mod">
          <ac:chgData name="William Estes" userId="a88fcdbc31b6f594" providerId="Windows Live" clId="Web-{364C5AB6-6649-48D1-97BB-327DA73B3FF6}" dt="2022-11-19T21:03:33.079" v="1312" actId="20577"/>
          <ac:spMkLst>
            <pc:docMk/>
            <pc:sldMk cId="1179886497" sldId="275"/>
            <ac:spMk id="7" creationId="{2A1C94AE-F379-01B3-8F26-62F584CBCE9E}"/>
          </ac:spMkLst>
        </pc:spChg>
        <pc:picChg chg="add mod ord">
          <ac:chgData name="William Estes" userId="a88fcdbc31b6f594" providerId="Windows Live" clId="Web-{364C5AB6-6649-48D1-97BB-327DA73B3FF6}" dt="2022-11-19T21:03:06.500" v="1300" actId="14100"/>
          <ac:picMkLst>
            <pc:docMk/>
            <pc:sldMk cId="1179886497" sldId="275"/>
            <ac:picMk id="4" creationId="{7A1C242E-3DDA-5166-D6F8-68F649FA02FC}"/>
          </ac:picMkLst>
        </pc:picChg>
        <pc:picChg chg="add mod">
          <ac:chgData name="William Estes" userId="a88fcdbc31b6f594" providerId="Windows Live" clId="Web-{364C5AB6-6649-48D1-97BB-327DA73B3FF6}" dt="2022-11-19T21:03:01" v="1298" actId="1076"/>
          <ac:picMkLst>
            <pc:docMk/>
            <pc:sldMk cId="1179886497" sldId="275"/>
            <ac:picMk id="5" creationId="{F34EE95A-B476-5EA6-475C-212C21969DA6}"/>
          </ac:picMkLst>
        </pc:picChg>
      </pc:sldChg>
      <pc:sldChg chg="addSp delSp modSp new">
        <pc:chgData name="William Estes" userId="a88fcdbc31b6f594" providerId="Windows Live" clId="Web-{364C5AB6-6649-48D1-97BB-327DA73B3FF6}" dt="2022-11-19T21:06:29.724" v="1337" actId="20577"/>
        <pc:sldMkLst>
          <pc:docMk/>
          <pc:sldMk cId="392300772" sldId="276"/>
        </pc:sldMkLst>
        <pc:spChg chg="mod">
          <ac:chgData name="William Estes" userId="a88fcdbc31b6f594" providerId="Windows Live" clId="Web-{364C5AB6-6649-48D1-97BB-327DA73B3FF6}" dt="2022-11-19T21:03:47.157" v="1319" actId="20577"/>
          <ac:spMkLst>
            <pc:docMk/>
            <pc:sldMk cId="392300772" sldId="276"/>
            <ac:spMk id="2" creationId="{519D4DD3-AAF9-DD45-3271-408A490BDF76}"/>
          </ac:spMkLst>
        </pc:spChg>
        <pc:spChg chg="del">
          <ac:chgData name="William Estes" userId="a88fcdbc31b6f594" providerId="Windows Live" clId="Web-{364C5AB6-6649-48D1-97BB-327DA73B3FF6}" dt="2022-11-19T21:05:28.567" v="1322"/>
          <ac:spMkLst>
            <pc:docMk/>
            <pc:sldMk cId="392300772" sldId="276"/>
            <ac:spMk id="3" creationId="{5BF47C95-9A29-4080-FD80-E4C4FD1454F6}"/>
          </ac:spMkLst>
        </pc:spChg>
        <pc:spChg chg="add mod">
          <ac:chgData name="William Estes" userId="a88fcdbc31b6f594" providerId="Windows Live" clId="Web-{364C5AB6-6649-48D1-97BB-327DA73B3FF6}" dt="2022-11-19T21:06:16.959" v="1331" actId="14100"/>
          <ac:spMkLst>
            <pc:docMk/>
            <pc:sldMk cId="392300772" sldId="276"/>
            <ac:spMk id="6" creationId="{A3E316B0-9B4C-DE53-994B-C9C81E33BB91}"/>
          </ac:spMkLst>
        </pc:spChg>
        <pc:spChg chg="add mod">
          <ac:chgData name="William Estes" userId="a88fcdbc31b6f594" providerId="Windows Live" clId="Web-{364C5AB6-6649-48D1-97BB-327DA73B3FF6}" dt="2022-11-19T21:06:29.724" v="1337" actId="20577"/>
          <ac:spMkLst>
            <pc:docMk/>
            <pc:sldMk cId="392300772" sldId="276"/>
            <ac:spMk id="7" creationId="{BAB87342-3FF7-AD1E-3B54-1824B1E6813F}"/>
          </ac:spMkLst>
        </pc:spChg>
        <pc:picChg chg="add mod ord">
          <ac:chgData name="William Estes" userId="a88fcdbc31b6f594" providerId="Windows Live" clId="Web-{364C5AB6-6649-48D1-97BB-327DA73B3FF6}" dt="2022-11-19T21:06:22.052" v="1332" actId="1076"/>
          <ac:picMkLst>
            <pc:docMk/>
            <pc:sldMk cId="392300772" sldId="276"/>
            <ac:picMk id="4" creationId="{127AA7D1-B70E-7F22-A0BE-286DF35709CE}"/>
          </ac:picMkLst>
        </pc:picChg>
        <pc:picChg chg="add mod">
          <ac:chgData name="William Estes" userId="a88fcdbc31b6f594" providerId="Windows Live" clId="Web-{364C5AB6-6649-48D1-97BB-327DA73B3FF6}" dt="2022-11-19T21:06:05.740" v="1327" actId="14100"/>
          <ac:picMkLst>
            <pc:docMk/>
            <pc:sldMk cId="392300772" sldId="276"/>
            <ac:picMk id="5" creationId="{711643C9-1D93-558B-238A-E9EC52DD41A1}"/>
          </ac:picMkLst>
        </pc:picChg>
      </pc:sldChg>
    </pc:docChg>
  </pc:docChgLst>
  <pc:docChgLst>
    <pc:chgData name="William Estes" userId="a88fcdbc31b6f594" providerId="Windows Live" clId="Web-{502FE81B-97B3-4733-A3BD-CC9486662A9A}"/>
    <pc:docChg chg="addSld delSld modSld">
      <pc:chgData name="William Estes" userId="a88fcdbc31b6f594" providerId="Windows Live" clId="Web-{502FE81B-97B3-4733-A3BD-CC9486662A9A}" dt="2022-11-19T22:17:53.567" v="388" actId="1076"/>
      <pc:docMkLst>
        <pc:docMk/>
      </pc:docMkLst>
      <pc:sldChg chg="addSp modSp new">
        <pc:chgData name="William Estes" userId="a88fcdbc31b6f594" providerId="Windows Live" clId="Web-{502FE81B-97B3-4733-A3BD-CC9486662A9A}" dt="2022-11-19T22:03:52.743" v="100" actId="1076"/>
        <pc:sldMkLst>
          <pc:docMk/>
          <pc:sldMk cId="3940556508" sldId="277"/>
        </pc:sldMkLst>
        <pc:spChg chg="mod">
          <ac:chgData name="William Estes" userId="a88fcdbc31b6f594" providerId="Windows Live" clId="Web-{502FE81B-97B3-4733-A3BD-CC9486662A9A}" dt="2022-11-19T21:57:57.690" v="2" actId="20577"/>
          <ac:spMkLst>
            <pc:docMk/>
            <pc:sldMk cId="3940556508" sldId="277"/>
            <ac:spMk id="2" creationId="{4B9B49E1-6F8A-B922-11E9-CBA2DF7B90A7}"/>
          </ac:spMkLst>
        </pc:spChg>
        <pc:spChg chg="mod">
          <ac:chgData name="William Estes" userId="a88fcdbc31b6f594" providerId="Windows Live" clId="Web-{502FE81B-97B3-4733-A3BD-CC9486662A9A}" dt="2022-11-19T22:00:00.411" v="85" actId="20577"/>
          <ac:spMkLst>
            <pc:docMk/>
            <pc:sldMk cId="3940556508" sldId="277"/>
            <ac:spMk id="3" creationId="{8CC832F0-11B3-A861-1CD0-975E44452887}"/>
          </ac:spMkLst>
        </pc:spChg>
        <pc:spChg chg="add mod">
          <ac:chgData name="William Estes" userId="a88fcdbc31b6f594" providerId="Windows Live" clId="Web-{502FE81B-97B3-4733-A3BD-CC9486662A9A}" dt="2022-11-19T22:01:39.256" v="95" actId="1076"/>
          <ac:spMkLst>
            <pc:docMk/>
            <pc:sldMk cId="3940556508" sldId="277"/>
            <ac:spMk id="7" creationId="{1807881D-5679-7DD5-5E0F-B1BD18FE6EC7}"/>
          </ac:spMkLst>
        </pc:spChg>
        <pc:spChg chg="add mod">
          <ac:chgData name="William Estes" userId="a88fcdbc31b6f594" providerId="Windows Live" clId="Web-{502FE81B-97B3-4733-A3BD-CC9486662A9A}" dt="2022-11-19T22:03:52.743" v="100" actId="1076"/>
          <ac:spMkLst>
            <pc:docMk/>
            <pc:sldMk cId="3940556508" sldId="277"/>
            <ac:spMk id="9" creationId="{B9AE7ED1-E1F9-123D-B5FD-B6464A4EA265}"/>
          </ac:spMkLst>
        </pc:spChg>
        <pc:picChg chg="add mod">
          <ac:chgData name="William Estes" userId="a88fcdbc31b6f594" providerId="Windows Live" clId="Web-{502FE81B-97B3-4733-A3BD-CC9486662A9A}" dt="2022-11-19T22:00:18.583" v="87" actId="1076"/>
          <ac:picMkLst>
            <pc:docMk/>
            <pc:sldMk cId="3940556508" sldId="277"/>
            <ac:picMk id="4" creationId="{3C603EDF-B8A2-22F3-EA8B-B8FA1D3AFCF4}"/>
          </ac:picMkLst>
        </pc:picChg>
        <pc:picChg chg="add mod">
          <ac:chgData name="William Estes" userId="a88fcdbc31b6f594" providerId="Windows Live" clId="Web-{502FE81B-97B3-4733-A3BD-CC9486662A9A}" dt="2022-11-19T22:01:21.943" v="91" actId="14100"/>
          <ac:picMkLst>
            <pc:docMk/>
            <pc:sldMk cId="3940556508" sldId="277"/>
            <ac:picMk id="5" creationId="{242E6088-7D89-D951-2465-072408759D4D}"/>
          </ac:picMkLst>
        </pc:picChg>
        <pc:picChg chg="add mod">
          <ac:chgData name="William Estes" userId="a88fcdbc31b6f594" providerId="Windows Live" clId="Web-{502FE81B-97B3-4733-A3BD-CC9486662A9A}" dt="2022-11-19T22:03:47.383" v="98" actId="14100"/>
          <ac:picMkLst>
            <pc:docMk/>
            <pc:sldMk cId="3940556508" sldId="277"/>
            <ac:picMk id="8" creationId="{41499E22-A36F-A752-4264-6C3AAF627A62}"/>
          </ac:picMkLst>
        </pc:picChg>
      </pc:sldChg>
      <pc:sldChg chg="modSp new">
        <pc:chgData name="William Estes" userId="a88fcdbc31b6f594" providerId="Windows Live" clId="Web-{502FE81B-97B3-4733-A3BD-CC9486662A9A}" dt="2022-11-19T22:13:59.001" v="380" actId="20577"/>
        <pc:sldMkLst>
          <pc:docMk/>
          <pc:sldMk cId="1710052601" sldId="278"/>
        </pc:sldMkLst>
        <pc:spChg chg="mod">
          <ac:chgData name="William Estes" userId="a88fcdbc31b6f594" providerId="Windows Live" clId="Web-{502FE81B-97B3-4733-A3BD-CC9486662A9A}" dt="2022-11-19T22:07:07.964" v="107" actId="20577"/>
          <ac:spMkLst>
            <pc:docMk/>
            <pc:sldMk cId="1710052601" sldId="278"/>
            <ac:spMk id="2" creationId="{0ADCF34E-1DC1-8BD8-E01A-09566EB651D6}"/>
          </ac:spMkLst>
        </pc:spChg>
        <pc:spChg chg="mod">
          <ac:chgData name="William Estes" userId="a88fcdbc31b6f594" providerId="Windows Live" clId="Web-{502FE81B-97B3-4733-A3BD-CC9486662A9A}" dt="2022-11-19T22:13:59.001" v="380" actId="20577"/>
          <ac:spMkLst>
            <pc:docMk/>
            <pc:sldMk cId="1710052601" sldId="278"/>
            <ac:spMk id="3" creationId="{B8F8C003-7A21-854A-0F54-F0E338FFA210}"/>
          </ac:spMkLst>
        </pc:spChg>
      </pc:sldChg>
      <pc:sldChg chg="new del">
        <pc:chgData name="William Estes" userId="a88fcdbc31b6f594" providerId="Windows Live" clId="Web-{502FE81B-97B3-4733-A3BD-CC9486662A9A}" dt="2022-11-19T22:04:24.977" v="102"/>
        <pc:sldMkLst>
          <pc:docMk/>
          <pc:sldMk cId="2567106229" sldId="278"/>
        </pc:sldMkLst>
      </pc:sldChg>
      <pc:sldChg chg="addSp delSp modSp new">
        <pc:chgData name="William Estes" userId="a88fcdbc31b6f594" providerId="Windows Live" clId="Web-{502FE81B-97B3-4733-A3BD-CC9486662A9A}" dt="2022-11-19T22:17:53.567" v="388" actId="1076"/>
        <pc:sldMkLst>
          <pc:docMk/>
          <pc:sldMk cId="1338192192" sldId="279"/>
        </pc:sldMkLst>
        <pc:spChg chg="mod">
          <ac:chgData name="William Estes" userId="a88fcdbc31b6f594" providerId="Windows Live" clId="Web-{502FE81B-97B3-4733-A3BD-CC9486662A9A}" dt="2022-11-19T22:17:44.177" v="384" actId="20577"/>
          <ac:spMkLst>
            <pc:docMk/>
            <pc:sldMk cId="1338192192" sldId="279"/>
            <ac:spMk id="2" creationId="{9C851F0C-2F78-9393-5D6D-B24C66066A56}"/>
          </ac:spMkLst>
        </pc:spChg>
        <pc:spChg chg="del">
          <ac:chgData name="William Estes" userId="a88fcdbc31b6f594" providerId="Windows Live" clId="Web-{502FE81B-97B3-4733-A3BD-CC9486662A9A}" dt="2022-11-19T22:17:46.911" v="385"/>
          <ac:spMkLst>
            <pc:docMk/>
            <pc:sldMk cId="1338192192" sldId="279"/>
            <ac:spMk id="3" creationId="{A0085259-63E1-B9AF-7E08-211E9E6B78CB}"/>
          </ac:spMkLst>
        </pc:spChg>
        <pc:picChg chg="add mod ord">
          <ac:chgData name="William Estes" userId="a88fcdbc31b6f594" providerId="Windows Live" clId="Web-{502FE81B-97B3-4733-A3BD-CC9486662A9A}" dt="2022-11-19T22:17:53.567" v="388" actId="1076"/>
          <ac:picMkLst>
            <pc:docMk/>
            <pc:sldMk cId="1338192192" sldId="279"/>
            <ac:picMk id="4" creationId="{B10FDDED-17AE-07AB-93E2-9FC70061DCEE}"/>
          </ac:picMkLst>
        </pc:picChg>
      </pc:sldChg>
    </pc:docChg>
  </pc:docChgLst>
  <pc:docChgLst>
    <pc:chgData name="William Estes" userId="a88fcdbc31b6f594" providerId="Windows Live" clId="Web-{47F43838-C8B2-4BF8-983E-FB83D2145106}"/>
    <pc:docChg chg="addSld modSld sldOrd addMainMaster delMainMaster">
      <pc:chgData name="William Estes" userId="a88fcdbc31b6f594" providerId="Windows Live" clId="Web-{47F43838-C8B2-4BF8-983E-FB83D2145106}" dt="2022-11-19T16:45:18.219" v="553"/>
      <pc:docMkLst>
        <pc:docMk/>
      </pc:docMkLst>
      <pc:sldChg chg="delSp modSp mod modClrScheme chgLayout">
        <pc:chgData name="William Estes" userId="a88fcdbc31b6f594" providerId="Windows Live" clId="Web-{47F43838-C8B2-4BF8-983E-FB83D2145106}" dt="2022-11-19T14:53:34.608" v="6" actId="20577"/>
        <pc:sldMkLst>
          <pc:docMk/>
          <pc:sldMk cId="109857222" sldId="256"/>
        </pc:sldMkLst>
        <pc:spChg chg="mod ord">
          <ac:chgData name="William Estes" userId="a88fcdbc31b6f594" providerId="Windows Live" clId="Web-{47F43838-C8B2-4BF8-983E-FB83D2145106}" dt="2022-11-19T14:53:34.608" v="6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William Estes" userId="a88fcdbc31b6f594" providerId="Windows Live" clId="Web-{47F43838-C8B2-4BF8-983E-FB83D2145106}" dt="2022-11-19T14:52:10.278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William Estes" userId="a88fcdbc31b6f594" providerId="Windows Live" clId="Web-{47F43838-C8B2-4BF8-983E-FB83D2145106}" dt="2022-11-19T15:11:21.641" v="236" actId="20577"/>
        <pc:sldMkLst>
          <pc:docMk/>
          <pc:sldMk cId="3665955312" sldId="257"/>
        </pc:sldMkLst>
        <pc:spChg chg="mod">
          <ac:chgData name="William Estes" userId="a88fcdbc31b6f594" providerId="Windows Live" clId="Web-{47F43838-C8B2-4BF8-983E-FB83D2145106}" dt="2022-11-19T14:53:45.046" v="9" actId="20577"/>
          <ac:spMkLst>
            <pc:docMk/>
            <pc:sldMk cId="3665955312" sldId="257"/>
            <ac:spMk id="2" creationId="{26723F30-0D18-8CCD-3A50-554A76E8F5E9}"/>
          </ac:spMkLst>
        </pc:spChg>
        <pc:spChg chg="mod">
          <ac:chgData name="William Estes" userId="a88fcdbc31b6f594" providerId="Windows Live" clId="Web-{47F43838-C8B2-4BF8-983E-FB83D2145106}" dt="2022-11-19T15:11:21.641" v="236" actId="20577"/>
          <ac:spMkLst>
            <pc:docMk/>
            <pc:sldMk cId="3665955312" sldId="257"/>
            <ac:spMk id="3" creationId="{D2DB30CA-8FA8-7E52-3D7A-D4CD8E061843}"/>
          </ac:spMkLst>
        </pc:spChg>
      </pc:sldChg>
      <pc:sldChg chg="addSp delSp modSp new">
        <pc:chgData name="William Estes" userId="a88fcdbc31b6f594" providerId="Windows Live" clId="Web-{47F43838-C8B2-4BF8-983E-FB83D2145106}" dt="2022-11-19T15:00:49.510" v="184" actId="1076"/>
        <pc:sldMkLst>
          <pc:docMk/>
          <pc:sldMk cId="4064464842" sldId="258"/>
        </pc:sldMkLst>
        <pc:spChg chg="mod">
          <ac:chgData name="William Estes" userId="a88fcdbc31b6f594" providerId="Windows Live" clId="Web-{47F43838-C8B2-4BF8-983E-FB83D2145106}" dt="2022-11-19T15:00:36.353" v="179" actId="20577"/>
          <ac:spMkLst>
            <pc:docMk/>
            <pc:sldMk cId="4064464842" sldId="258"/>
            <ac:spMk id="2" creationId="{D926519C-8D7B-7E12-57B8-B1C5BF3C763B}"/>
          </ac:spMkLst>
        </pc:spChg>
        <pc:spChg chg="del">
          <ac:chgData name="William Estes" userId="a88fcdbc31b6f594" providerId="Windows Live" clId="Web-{47F43838-C8B2-4BF8-983E-FB83D2145106}" dt="2022-11-19T15:00:39.041" v="180"/>
          <ac:spMkLst>
            <pc:docMk/>
            <pc:sldMk cId="4064464842" sldId="258"/>
            <ac:spMk id="3" creationId="{B478C0B9-6F52-89D0-6402-0EB2B27C4290}"/>
          </ac:spMkLst>
        </pc:spChg>
        <pc:picChg chg="add mod ord">
          <ac:chgData name="William Estes" userId="a88fcdbc31b6f594" providerId="Windows Live" clId="Web-{47F43838-C8B2-4BF8-983E-FB83D2145106}" dt="2022-11-19T15:00:49.510" v="184" actId="1076"/>
          <ac:picMkLst>
            <pc:docMk/>
            <pc:sldMk cId="4064464842" sldId="258"/>
            <ac:picMk id="4" creationId="{FF8027B3-77BB-FA67-C334-2FD32C5E1013}"/>
          </ac:picMkLst>
        </pc:picChg>
      </pc:sldChg>
      <pc:sldChg chg="modSp new">
        <pc:chgData name="William Estes" userId="a88fcdbc31b6f594" providerId="Windows Live" clId="Web-{47F43838-C8B2-4BF8-983E-FB83D2145106}" dt="2022-11-19T15:14:56.264" v="409" actId="20577"/>
        <pc:sldMkLst>
          <pc:docMk/>
          <pc:sldMk cId="1788159508" sldId="259"/>
        </pc:sldMkLst>
        <pc:spChg chg="mod">
          <ac:chgData name="William Estes" userId="a88fcdbc31b6f594" providerId="Windows Live" clId="Web-{47F43838-C8B2-4BF8-983E-FB83D2145106}" dt="2022-11-19T15:12:00.814" v="249" actId="20577"/>
          <ac:spMkLst>
            <pc:docMk/>
            <pc:sldMk cId="1788159508" sldId="259"/>
            <ac:spMk id="2" creationId="{35A9FA2E-96AE-C8E7-CBDB-FE0DCC1187BA}"/>
          </ac:spMkLst>
        </pc:spChg>
        <pc:spChg chg="mod">
          <ac:chgData name="William Estes" userId="a88fcdbc31b6f594" providerId="Windows Live" clId="Web-{47F43838-C8B2-4BF8-983E-FB83D2145106}" dt="2022-11-19T15:14:56.264" v="409" actId="20577"/>
          <ac:spMkLst>
            <pc:docMk/>
            <pc:sldMk cId="1788159508" sldId="259"/>
            <ac:spMk id="3" creationId="{5240C045-65C1-D38F-B6C3-0EEA64229182}"/>
          </ac:spMkLst>
        </pc:spChg>
      </pc:sldChg>
      <pc:sldChg chg="addSp delSp modSp new">
        <pc:chgData name="William Estes" userId="a88fcdbc31b6f594" providerId="Windows Live" clId="Web-{47F43838-C8B2-4BF8-983E-FB83D2145106}" dt="2022-11-19T16:41:57.934" v="523"/>
        <pc:sldMkLst>
          <pc:docMk/>
          <pc:sldMk cId="1119760562" sldId="260"/>
        </pc:sldMkLst>
        <pc:spChg chg="mod">
          <ac:chgData name="William Estes" userId="a88fcdbc31b6f594" providerId="Windows Live" clId="Web-{47F43838-C8B2-4BF8-983E-FB83D2145106}" dt="2022-11-19T15:15:49.484" v="415" actId="20577"/>
          <ac:spMkLst>
            <pc:docMk/>
            <pc:sldMk cId="1119760562" sldId="260"/>
            <ac:spMk id="2" creationId="{5C8DCB3B-9263-04F3-985A-9A77ACB30EA6}"/>
          </ac:spMkLst>
        </pc:spChg>
        <pc:spChg chg="mod">
          <ac:chgData name="William Estes" userId="a88fcdbc31b6f594" providerId="Windows Live" clId="Web-{47F43838-C8B2-4BF8-983E-FB83D2145106}" dt="2022-11-19T15:16:59.767" v="521" actId="20577"/>
          <ac:spMkLst>
            <pc:docMk/>
            <pc:sldMk cId="1119760562" sldId="260"/>
            <ac:spMk id="3" creationId="{E0EEFB66-CD92-E4A1-9EC0-96E35D95B594}"/>
          </ac:spMkLst>
        </pc:spChg>
        <pc:picChg chg="add del mod">
          <ac:chgData name="William Estes" userId="a88fcdbc31b6f594" providerId="Windows Live" clId="Web-{47F43838-C8B2-4BF8-983E-FB83D2145106}" dt="2022-11-19T16:41:57.934" v="523"/>
          <ac:picMkLst>
            <pc:docMk/>
            <pc:sldMk cId="1119760562" sldId="260"/>
            <ac:picMk id="4" creationId="{1ADC824A-9176-4C80-197C-3537A8E1EB93}"/>
          </ac:picMkLst>
        </pc:picChg>
      </pc:sldChg>
      <pc:sldChg chg="addSp delSp modSp new ord">
        <pc:chgData name="William Estes" userId="a88fcdbc31b6f594" providerId="Windows Live" clId="Web-{47F43838-C8B2-4BF8-983E-FB83D2145106}" dt="2022-11-19T16:45:18.219" v="553"/>
        <pc:sldMkLst>
          <pc:docMk/>
          <pc:sldMk cId="1089352517" sldId="261"/>
        </pc:sldMkLst>
        <pc:spChg chg="del mod">
          <ac:chgData name="William Estes" userId="a88fcdbc31b6f594" providerId="Windows Live" clId="Web-{47F43838-C8B2-4BF8-983E-FB83D2145106}" dt="2022-11-19T16:42:27.388" v="533"/>
          <ac:spMkLst>
            <pc:docMk/>
            <pc:sldMk cId="1089352517" sldId="261"/>
            <ac:spMk id="2" creationId="{228824D2-C10C-43AC-FA71-1A3F7F2A36F9}"/>
          </ac:spMkLst>
        </pc:spChg>
        <pc:spChg chg="del">
          <ac:chgData name="William Estes" userId="a88fcdbc31b6f594" providerId="Windows Live" clId="Web-{47F43838-C8B2-4BF8-983E-FB83D2145106}" dt="2022-11-19T16:42:07.887" v="529"/>
          <ac:spMkLst>
            <pc:docMk/>
            <pc:sldMk cId="1089352517" sldId="261"/>
            <ac:spMk id="3" creationId="{5EA3755F-EFB2-A6A8-F7DB-C7DED6E505BD}"/>
          </ac:spMkLst>
        </pc:spChg>
        <pc:spChg chg="add del mod">
          <ac:chgData name="William Estes" userId="a88fcdbc31b6f594" providerId="Windows Live" clId="Web-{47F43838-C8B2-4BF8-983E-FB83D2145106}" dt="2022-11-19T16:42:30.341" v="534"/>
          <ac:spMkLst>
            <pc:docMk/>
            <pc:sldMk cId="1089352517" sldId="261"/>
            <ac:spMk id="6" creationId="{768D1393-2951-1EE4-D44C-9D8BD8FF1349}"/>
          </ac:spMkLst>
        </pc:spChg>
        <pc:picChg chg="add mod ord modCrop">
          <ac:chgData name="William Estes" userId="a88fcdbc31b6f594" providerId="Windows Live" clId="Web-{47F43838-C8B2-4BF8-983E-FB83D2145106}" dt="2022-11-19T16:43:33.998" v="542"/>
          <ac:picMkLst>
            <pc:docMk/>
            <pc:sldMk cId="1089352517" sldId="261"/>
            <ac:picMk id="4" creationId="{263BCF97-D774-4DCD-B7FC-0AA4C8F15427}"/>
          </ac:picMkLst>
        </pc:picChg>
        <pc:cxnChg chg="add mod">
          <ac:chgData name="William Estes" userId="a88fcdbc31b6f594" providerId="Windows Live" clId="Web-{47F43838-C8B2-4BF8-983E-FB83D2145106}" dt="2022-11-19T16:45:04.110" v="552" actId="1076"/>
          <ac:cxnSpMkLst>
            <pc:docMk/>
            <pc:sldMk cId="1089352517" sldId="261"/>
            <ac:cxnSpMk id="7" creationId="{276B3A52-77B4-6FE4-7327-F2A560E25AED}"/>
          </ac:cxnSpMkLst>
        </pc:cxnChg>
      </pc:sldChg>
      <pc:sldMasterChg chg="del delSldLayout">
        <pc:chgData name="William Estes" userId="a88fcdbc31b6f594" providerId="Windows Live" clId="Web-{47F43838-C8B2-4BF8-983E-FB83D2145106}" dt="2022-11-19T14:52:02.184" v="0"/>
        <pc:sldMasterMkLst>
          <pc:docMk/>
          <pc:sldMasterMk cId="2460954070" sldId="2147483660"/>
        </pc:sldMasterMkLst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Estes" userId="a88fcdbc31b6f594" providerId="Windows Live" clId="Web-{47F43838-C8B2-4BF8-983E-FB83D2145106}" dt="2022-11-19T14:52:02.1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illiam Estes" userId="a88fcdbc31b6f594" providerId="Windows Live" clId="Web-{47F43838-C8B2-4BF8-983E-FB83D2145106}" dt="2022-11-19T14:52:02.184" v="0"/>
        <pc:sldMasterMkLst>
          <pc:docMk/>
          <pc:sldMasterMk cId="1734884473" sldId="2147483672"/>
        </pc:sldMasterMkLst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4133001705" sldId="2147483673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2798591334" sldId="2147483674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697040183" sldId="2147483675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2656097264" sldId="2147483676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1681038960" sldId="2147483677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2847988796" sldId="2147483678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3044858826" sldId="2147483679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3666488291" sldId="2147483680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1491236309" sldId="2147483681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3194555837" sldId="2147483682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1407995223" sldId="2147483683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283540700" sldId="2147483684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653343809" sldId="2147483685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632550131" sldId="2147483686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1862392239" sldId="2147483687"/>
          </pc:sldLayoutMkLst>
        </pc:sldLayoutChg>
        <pc:sldLayoutChg chg="add mod replId">
          <pc:chgData name="William Estes" userId="a88fcdbc31b6f594" providerId="Windows Live" clId="Web-{47F43838-C8B2-4BF8-983E-FB83D2145106}" dt="2022-11-19T14:52:02.184" v="0"/>
          <pc:sldLayoutMkLst>
            <pc:docMk/>
            <pc:sldMasterMk cId="1734884473" sldId="2147483672"/>
            <pc:sldLayoutMk cId="1152745587" sldId="2147483688"/>
          </pc:sldLayoutMkLst>
        </pc:sldLayoutChg>
      </pc:sldMasterChg>
    </pc:docChg>
  </pc:docChgLst>
  <pc:docChgLst>
    <pc:chgData name="William Estes" userId="a88fcdbc31b6f594" providerId="Windows Live" clId="Web-{03C78516-3370-4B80-A3E5-6A6C51B64D8F}"/>
    <pc:docChg chg="delSld modSld">
      <pc:chgData name="William Estes" userId="a88fcdbc31b6f594" providerId="Windows Live" clId="Web-{03C78516-3370-4B80-A3E5-6A6C51B64D8F}" dt="2022-11-26T03:07:08.266" v="157" actId="20577"/>
      <pc:docMkLst>
        <pc:docMk/>
      </pc:docMkLst>
      <pc:sldChg chg="modSp">
        <pc:chgData name="William Estes" userId="a88fcdbc31b6f594" providerId="Windows Live" clId="Web-{03C78516-3370-4B80-A3E5-6A6C51B64D8F}" dt="2022-11-26T02:09:09.472" v="35" actId="20577"/>
        <pc:sldMkLst>
          <pc:docMk/>
          <pc:sldMk cId="1119760562" sldId="260"/>
        </pc:sldMkLst>
        <pc:spChg chg="mod">
          <ac:chgData name="William Estes" userId="a88fcdbc31b6f594" providerId="Windows Live" clId="Web-{03C78516-3370-4B80-A3E5-6A6C51B64D8F}" dt="2022-11-26T02:09:09.472" v="35" actId="20577"/>
          <ac:spMkLst>
            <pc:docMk/>
            <pc:sldMk cId="1119760562" sldId="260"/>
            <ac:spMk id="3" creationId="{E0EEFB66-CD92-E4A1-9EC0-96E35D95B594}"/>
          </ac:spMkLst>
        </pc:spChg>
      </pc:sldChg>
      <pc:sldChg chg="addSp delSp modSp">
        <pc:chgData name="William Estes" userId="a88fcdbc31b6f594" providerId="Windows Live" clId="Web-{03C78516-3370-4B80-A3E5-6A6C51B64D8F}" dt="2022-11-26T01:47:39.518" v="9" actId="1076"/>
        <pc:sldMkLst>
          <pc:docMk/>
          <pc:sldMk cId="1089352517" sldId="261"/>
        </pc:sldMkLst>
        <pc:spChg chg="add del mod">
          <ac:chgData name="William Estes" userId="a88fcdbc31b6f594" providerId="Windows Live" clId="Web-{03C78516-3370-4B80-A3E5-6A6C51B64D8F}" dt="2022-11-26T01:47:08.299" v="1"/>
          <ac:spMkLst>
            <pc:docMk/>
            <pc:sldMk cId="1089352517" sldId="261"/>
            <ac:spMk id="3" creationId="{825AB262-589F-582E-096C-5784468773FA}"/>
          </ac:spMkLst>
        </pc:spChg>
        <pc:picChg chg="del">
          <ac:chgData name="William Estes" userId="a88fcdbc31b6f594" providerId="Windows Live" clId="Web-{03C78516-3370-4B80-A3E5-6A6C51B64D8F}" dt="2022-11-26T01:47:07.471" v="0"/>
          <ac:picMkLst>
            <pc:docMk/>
            <pc:sldMk cId="1089352517" sldId="261"/>
            <ac:picMk id="4" creationId="{263BCF97-D774-4DCD-B7FC-0AA4C8F15427}"/>
          </ac:picMkLst>
        </pc:picChg>
        <pc:picChg chg="add mod ord">
          <ac:chgData name="William Estes" userId="a88fcdbc31b6f594" providerId="Windows Live" clId="Web-{03C78516-3370-4B80-A3E5-6A6C51B64D8F}" dt="2022-11-26T01:47:39.518" v="9" actId="1076"/>
          <ac:picMkLst>
            <pc:docMk/>
            <pc:sldMk cId="1089352517" sldId="261"/>
            <ac:picMk id="5" creationId="{5816FF75-DE67-88C9-0C0C-84CF3245E0E6}"/>
          </ac:picMkLst>
        </pc:picChg>
        <pc:cxnChg chg="del">
          <ac:chgData name="William Estes" userId="a88fcdbc31b6f594" providerId="Windows Live" clId="Web-{03C78516-3370-4B80-A3E5-6A6C51B64D8F}" dt="2022-11-26T01:47:37.440" v="8"/>
          <ac:cxnSpMkLst>
            <pc:docMk/>
            <pc:sldMk cId="1089352517" sldId="261"/>
            <ac:cxnSpMk id="7" creationId="{276B3A52-77B4-6FE4-7327-F2A560E25AED}"/>
          </ac:cxnSpMkLst>
        </pc:cxnChg>
      </pc:sldChg>
      <pc:sldChg chg="del">
        <pc:chgData name="William Estes" userId="a88fcdbc31b6f594" providerId="Windows Live" clId="Web-{03C78516-3370-4B80-A3E5-6A6C51B64D8F}" dt="2022-11-26T01:48:00.456" v="10"/>
        <pc:sldMkLst>
          <pc:docMk/>
          <pc:sldMk cId="1147835902" sldId="262"/>
        </pc:sldMkLst>
      </pc:sldChg>
      <pc:sldChg chg="modSp">
        <pc:chgData name="William Estes" userId="a88fcdbc31b6f594" providerId="Windows Live" clId="Web-{03C78516-3370-4B80-A3E5-6A6C51B64D8F}" dt="2022-11-26T02:11:21.600" v="38" actId="20577"/>
        <pc:sldMkLst>
          <pc:docMk/>
          <pc:sldMk cId="847605437" sldId="270"/>
        </pc:sldMkLst>
        <pc:spChg chg="mod">
          <ac:chgData name="William Estes" userId="a88fcdbc31b6f594" providerId="Windows Live" clId="Web-{03C78516-3370-4B80-A3E5-6A6C51B64D8F}" dt="2022-11-26T02:11:21.600" v="38" actId="20577"/>
          <ac:spMkLst>
            <pc:docMk/>
            <pc:sldMk cId="847605437" sldId="270"/>
            <ac:spMk id="3" creationId="{8D371DC0-351D-0BCA-5D9E-3399E0C36339}"/>
          </ac:spMkLst>
        </pc:spChg>
      </pc:sldChg>
      <pc:sldChg chg="del">
        <pc:chgData name="William Estes" userId="a88fcdbc31b6f594" providerId="Windows Live" clId="Web-{03C78516-3370-4B80-A3E5-6A6C51B64D8F}" dt="2022-11-26T02:12:33.321" v="39"/>
        <pc:sldMkLst>
          <pc:docMk/>
          <pc:sldMk cId="55249645" sldId="274"/>
        </pc:sldMkLst>
      </pc:sldChg>
      <pc:sldChg chg="del">
        <pc:chgData name="William Estes" userId="a88fcdbc31b6f594" providerId="Windows Live" clId="Web-{03C78516-3370-4B80-A3E5-6A6C51B64D8F}" dt="2022-11-26T02:13:20.415" v="40"/>
        <pc:sldMkLst>
          <pc:docMk/>
          <pc:sldMk cId="3940556508" sldId="277"/>
        </pc:sldMkLst>
      </pc:sldChg>
      <pc:sldChg chg="modSp">
        <pc:chgData name="William Estes" userId="a88fcdbc31b6f594" providerId="Windows Live" clId="Web-{03C78516-3370-4B80-A3E5-6A6C51B64D8F}" dt="2022-11-26T03:07:08.266" v="157" actId="20577"/>
        <pc:sldMkLst>
          <pc:docMk/>
          <pc:sldMk cId="1710052601" sldId="278"/>
        </pc:sldMkLst>
        <pc:spChg chg="mod">
          <ac:chgData name="William Estes" userId="a88fcdbc31b6f594" providerId="Windows Live" clId="Web-{03C78516-3370-4B80-A3E5-6A6C51B64D8F}" dt="2022-11-26T03:07:08.266" v="157" actId="20577"/>
          <ac:spMkLst>
            <pc:docMk/>
            <pc:sldMk cId="1710052601" sldId="278"/>
            <ac:spMk id="3" creationId="{B8F8C003-7A21-854A-0F54-F0E338FFA210}"/>
          </ac:spMkLst>
        </pc:spChg>
      </pc:sldChg>
      <pc:sldChg chg="addSp delSp modSp">
        <pc:chgData name="William Estes" userId="a88fcdbc31b6f594" providerId="Windows Live" clId="Web-{03C78516-3370-4B80-A3E5-6A6C51B64D8F}" dt="2022-11-26T03:06:13.436" v="141" actId="1076"/>
        <pc:sldMkLst>
          <pc:docMk/>
          <pc:sldMk cId="1338192192" sldId="279"/>
        </pc:sldMkLst>
        <pc:spChg chg="add del mod">
          <ac:chgData name="William Estes" userId="a88fcdbc31b6f594" providerId="Windows Live" clId="Web-{03C78516-3370-4B80-A3E5-6A6C51B64D8F}" dt="2022-11-26T03:02:46.931" v="133"/>
          <ac:spMkLst>
            <pc:docMk/>
            <pc:sldMk cId="1338192192" sldId="279"/>
            <ac:spMk id="5" creationId="{25661C6D-55C7-1383-D8B9-7FF8C35A2AB2}"/>
          </ac:spMkLst>
        </pc:spChg>
        <pc:spChg chg="add del mod">
          <ac:chgData name="William Estes" userId="a88fcdbc31b6f594" providerId="Windows Live" clId="Web-{03C78516-3370-4B80-A3E5-6A6C51B64D8F}" dt="2022-11-26T03:06:08.452" v="138"/>
          <ac:spMkLst>
            <pc:docMk/>
            <pc:sldMk cId="1338192192" sldId="279"/>
            <ac:spMk id="8" creationId="{9A273276-72E8-CCC2-2754-5A07CE6F6EAD}"/>
          </ac:spMkLst>
        </pc:spChg>
        <pc:picChg chg="del">
          <ac:chgData name="William Estes" userId="a88fcdbc31b6f594" providerId="Windows Live" clId="Web-{03C78516-3370-4B80-A3E5-6A6C51B64D8F}" dt="2022-11-26T03:02:45.806" v="132"/>
          <ac:picMkLst>
            <pc:docMk/>
            <pc:sldMk cId="1338192192" sldId="279"/>
            <ac:picMk id="4" creationId="{B10FDDED-17AE-07AB-93E2-9FC70061DCEE}"/>
          </ac:picMkLst>
        </pc:picChg>
        <pc:picChg chg="add del mod ord">
          <ac:chgData name="William Estes" userId="a88fcdbc31b6f594" providerId="Windows Live" clId="Web-{03C78516-3370-4B80-A3E5-6A6C51B64D8F}" dt="2022-11-26T03:05:50.514" v="137"/>
          <ac:picMkLst>
            <pc:docMk/>
            <pc:sldMk cId="1338192192" sldId="279"/>
            <ac:picMk id="6" creationId="{09D1F57B-3BDA-3B03-9F63-950BAB3B2382}"/>
          </ac:picMkLst>
        </pc:picChg>
        <pc:picChg chg="add mod ord">
          <ac:chgData name="William Estes" userId="a88fcdbc31b6f594" providerId="Windows Live" clId="Web-{03C78516-3370-4B80-A3E5-6A6C51B64D8F}" dt="2022-11-26T03:06:13.436" v="141" actId="1076"/>
          <ac:picMkLst>
            <pc:docMk/>
            <pc:sldMk cId="1338192192" sldId="279"/>
            <ac:picMk id="9" creationId="{02101B33-ADDC-2EBF-B40F-AAA67B76D6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0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99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4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9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8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8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kwargs-and-arg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C28E-9D89-2EF1-34C8-2860FC2F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Keyword </a:t>
            </a:r>
            <a:r>
              <a:rPr lang="en-US" dirty="0" err="1"/>
              <a:t>args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0D5283-2D9A-47E4-44D5-27C6D3687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05" y="1393885"/>
            <a:ext cx="9320136" cy="5432995"/>
          </a:xfrm>
        </p:spPr>
      </p:pic>
    </p:spTree>
    <p:extLst>
      <p:ext uri="{BB962C8B-B14F-4D97-AF65-F5344CB8AC3E}">
        <p14:creationId xmlns:p14="http://schemas.microsoft.com/office/powerpoint/2010/main" val="181749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7B0D-E52B-DE84-591E-70CDFCC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3593-96FA-0C05-1BF4-2CD2CEA7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function called </a:t>
            </a:r>
            <a:r>
              <a:rPr lang="en-US" dirty="0" err="1"/>
              <a:t>make_shirt</a:t>
            </a:r>
            <a:r>
              <a:rPr lang="en-US" dirty="0"/>
              <a:t>() that accepts a size and the text of a message that should be printed on a shirt. The function should </a:t>
            </a:r>
            <a:r>
              <a:rPr lang="en-US" b="1" u="sng" dirty="0"/>
              <a:t>print or return</a:t>
            </a:r>
            <a:r>
              <a:rPr lang="en-US" dirty="0"/>
              <a:t> a sentence summarizing the size of the shirt and the message printed on it</a:t>
            </a:r>
          </a:p>
          <a:p>
            <a:pPr lvl="1"/>
            <a:r>
              <a:rPr lang="en-US" dirty="0"/>
              <a:t>Call the function once using positional </a:t>
            </a:r>
            <a:r>
              <a:rPr lang="en-US" dirty="0" err="1"/>
              <a:t>args</a:t>
            </a:r>
            <a:endParaRPr lang="en-US"/>
          </a:p>
          <a:p>
            <a:pPr lvl="1"/>
            <a:r>
              <a:rPr lang="en-US" dirty="0"/>
              <a:t>Call the function again using keyword </a:t>
            </a:r>
            <a:r>
              <a:rPr lang="en-US" dirty="0" err="1"/>
              <a:t>args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E76-D370-FE48-CDFF-C8C0AF66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Solutions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6336E7F-8626-D976-6C5D-071E9772E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02" y="3018754"/>
            <a:ext cx="4714875" cy="16383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4BD87C1-EDEA-27DD-F4CE-4EF9565F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96" y="3022656"/>
            <a:ext cx="5847644" cy="21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4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EA3B-223E-2C2E-A811-ACE9D2F5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Args</a:t>
            </a:r>
            <a:r>
              <a:rPr lang="en-US" dirty="0"/>
              <a:t>/Params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5A07-82DA-5604-7EF7-47502AEF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Parameters can use a similar syntax to keyword </a:t>
            </a:r>
            <a:r>
              <a:rPr lang="en-US" dirty="0" err="1"/>
              <a:t>args</a:t>
            </a:r>
            <a:r>
              <a:rPr lang="en-US" dirty="0"/>
              <a:t> to create default (optional) parameters</a:t>
            </a:r>
          </a:p>
          <a:p>
            <a:r>
              <a:rPr lang="en-US" dirty="0"/>
              <a:t>Similarly, they have to be used after the positional params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A11FD02-6122-CAAF-B5E9-23AB312B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3430521"/>
            <a:ext cx="6271985" cy="16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A250-22A3-B24B-BA32-2565F529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1DC0-351D-0BCA-5D9E-3399E0C3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: these are special parameters that allow you to accept a changeable number of arguments</a:t>
            </a:r>
          </a:p>
          <a:p>
            <a:pPr lvl="1"/>
            <a:r>
              <a:rPr lang="en-US" dirty="0">
                <a:hlinkClick r:id="rId2"/>
              </a:rPr>
              <a:t>Real Python</a:t>
            </a:r>
            <a:r>
              <a:rPr lang="en-US" dirty="0"/>
              <a:t> : Link to an article describing what they are and how to use them</a:t>
            </a:r>
          </a:p>
          <a:p>
            <a:r>
              <a:rPr lang="en-US" dirty="0"/>
              <a:t>Pass by reference/value?</a:t>
            </a:r>
          </a:p>
          <a:p>
            <a:pPr lvl="1"/>
            <a:r>
              <a:rPr lang="en-US" dirty="0"/>
              <a:t>Reference: pass a "reference" to the argument location in memory</a:t>
            </a:r>
          </a:p>
          <a:p>
            <a:pPr lvl="1"/>
            <a:r>
              <a:rPr lang="en-US" dirty="0"/>
              <a:t>Value: pass a copy value of the argument to the parameter</a:t>
            </a:r>
          </a:p>
          <a:p>
            <a:r>
              <a:rPr lang="en-US" dirty="0"/>
              <a:t>Which is it? Neither... Python is pass by assignment</a:t>
            </a:r>
          </a:p>
          <a:p>
            <a:pPr lvl="1"/>
            <a:r>
              <a:rPr lang="en-US" dirty="0"/>
              <a:t>Immutable parameters: Will receive what looks like a copy that can't impact the outside variables.</a:t>
            </a:r>
          </a:p>
          <a:p>
            <a:pPr lvl="1"/>
            <a:r>
              <a:rPr lang="en-US" dirty="0">
                <a:ea typeface="+mn-lt"/>
                <a:cs typeface="+mn-lt"/>
              </a:rPr>
              <a:t>Mutable parameters: The parameter that accepts a mutable parameter will be assigned a reference and changes can impact the outside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8355-9CBA-EA79-C093-56CC4BA9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Quirks: Immutable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4E9-D22F-8644-3B33-10129711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Immutable parameters are going to be all of your primitive data types and tuples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51E55E-2D2F-81D3-AB17-0B2576C7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89" y="3014486"/>
            <a:ext cx="4698059" cy="29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7138-40B8-921C-2169-7D81D80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Quirks: Mutable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D6D4-C140-E203-D91C-21B10AD9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mutable params are lists and dictionaries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EB357F-FF72-9925-6A0F-ADC61141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47" y="2563238"/>
            <a:ext cx="6128186" cy="173118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37AD215-CBE1-7911-1BC8-F7A42157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71" y="4560268"/>
            <a:ext cx="6135913" cy="16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15E3-2B1D-A73A-B2D7-DC4BE024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194C-C156-2069-823C-741BFEE4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/>
            <a:r>
              <a:rPr lang="en-US" dirty="0"/>
              <a:t>Write a function that given a list of integers, it will return the largest number</a:t>
            </a:r>
          </a:p>
          <a:p>
            <a:pPr marL="171450"/>
            <a:r>
              <a:rPr lang="en-US" dirty="0"/>
              <a:t>Write a function that given a dictionary, it will return the value with the lowest integer</a:t>
            </a:r>
          </a:p>
          <a:p>
            <a:pPr marL="171450"/>
            <a:r>
              <a:rPr lang="en-US" dirty="0"/>
              <a:t>Starting code: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1D49BD-AB36-296A-68B0-5C4D4124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715105"/>
            <a:ext cx="4149271" cy="1187646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66D5E16-788D-316F-65F9-559355F4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86" y="5172299"/>
            <a:ext cx="7224485" cy="12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4DD3-AAF9-DD45-3271-408A490B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 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27AA7D1-B70E-7F22-A0BE-286DF3570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43" y="2224550"/>
            <a:ext cx="4585607" cy="338092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11643C9-1D93-558B-238A-E9EC52DD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223354"/>
            <a:ext cx="5582557" cy="338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316B0-9B4C-DE53-994B-C9C81E33BB91}"/>
              </a:ext>
            </a:extLst>
          </p:cNvPr>
          <p:cNvSpPr txBox="1"/>
          <p:nvPr/>
        </p:nvSpPr>
        <p:spPr>
          <a:xfrm>
            <a:off x="2149929" y="1669142"/>
            <a:ext cx="1260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7342-3FF7-AD1E-3B54-1824B1E6813F}"/>
              </a:ext>
            </a:extLst>
          </p:cNvPr>
          <p:cNvSpPr txBox="1"/>
          <p:nvPr/>
        </p:nvSpPr>
        <p:spPr>
          <a:xfrm>
            <a:off x="7674428" y="1714498"/>
            <a:ext cx="1260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9230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0816-9889-7839-DE63-01E66939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Solution 2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A1C242E-3DDA-5166-D6F8-68F649FA0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939" y="1435789"/>
            <a:ext cx="6542315" cy="252730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34EE95A-B476-5EA6-475C-212C2196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042" y="4249197"/>
            <a:ext cx="6489699" cy="252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6DD21-1A30-6A50-D2D3-F7F9CFC29BF4}"/>
              </a:ext>
            </a:extLst>
          </p:cNvPr>
          <p:cNvSpPr txBox="1"/>
          <p:nvPr/>
        </p:nvSpPr>
        <p:spPr>
          <a:xfrm>
            <a:off x="1161142" y="2168071"/>
            <a:ext cx="1551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Good =&gt;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C94AE-F379-01B3-8F26-62F584CBCE9E}"/>
              </a:ext>
            </a:extLst>
          </p:cNvPr>
          <p:cNvSpPr txBox="1"/>
          <p:nvPr/>
        </p:nvSpPr>
        <p:spPr>
          <a:xfrm>
            <a:off x="1161141" y="4871356"/>
            <a:ext cx="1551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Better =&gt;</a:t>
            </a:r>
          </a:p>
        </p:txBody>
      </p:sp>
    </p:spTree>
    <p:extLst>
      <p:ext uri="{BB962C8B-B14F-4D97-AF65-F5344CB8AC3E}">
        <p14:creationId xmlns:p14="http://schemas.microsoft.com/office/powerpoint/2010/main" val="117988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3F30-0D18-8CCD-3A50-554A76E8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30CA-8FA8-7E52-3D7A-D4CD8E06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are pieces of logic that are broken out into named bodies of work</a:t>
            </a:r>
          </a:p>
          <a:p>
            <a:r>
              <a:rPr lang="en-US" dirty="0"/>
              <a:t>We've been using functions since the beginning of our sessions</a:t>
            </a:r>
          </a:p>
          <a:p>
            <a:r>
              <a:rPr lang="en-US" dirty="0"/>
              <a:t>print() : Python built-in function that outputs to the std output and accepts </a:t>
            </a:r>
          </a:p>
          <a:p>
            <a:pPr lvl="1"/>
            <a:r>
              <a:rPr lang="en-US" dirty="0"/>
              <a:t>value(s) </a:t>
            </a:r>
          </a:p>
          <a:p>
            <a:pPr lvl="2"/>
            <a:r>
              <a:rPr lang="en-US" dirty="0"/>
              <a:t>The things to show</a:t>
            </a:r>
          </a:p>
          <a:p>
            <a:pPr lvl="1"/>
            <a:r>
              <a:rPr lang="en-US" dirty="0"/>
              <a:t>a separator (</a:t>
            </a:r>
            <a:r>
              <a:rPr lang="en-US" dirty="0" err="1"/>
              <a:t>sep</a:t>
            </a:r>
            <a:r>
              <a:rPr lang="en-US" dirty="0"/>
              <a:t>=)</a:t>
            </a:r>
          </a:p>
          <a:p>
            <a:pPr lvl="2"/>
            <a:r>
              <a:rPr lang="en-US" dirty="0"/>
              <a:t>Default separator is a space</a:t>
            </a:r>
          </a:p>
          <a:p>
            <a:pPr lvl="1"/>
            <a:r>
              <a:rPr lang="en-US" dirty="0"/>
              <a:t>an  end (end=) </a:t>
            </a:r>
          </a:p>
          <a:p>
            <a:pPr lvl="2"/>
            <a:r>
              <a:rPr lang="en-US" dirty="0"/>
              <a:t>Default end is a newline (\n)</a:t>
            </a:r>
          </a:p>
          <a:p>
            <a:pPr lvl="1"/>
            <a:r>
              <a:rPr lang="en-US" dirty="0"/>
              <a:t>And some other things that aren't important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34E-1DC1-8BD8-E01A-09566EB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C003-7A21-854A-0F54-F0E338FF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5"/>
            <a:ext cx="8596668" cy="4606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Program containing 2 functions</a:t>
            </a:r>
          </a:p>
          <a:p>
            <a:pPr lvl="1"/>
            <a:r>
              <a:rPr lang="en-US" dirty="0"/>
              <a:t>A function to calculate bonus percentage given the following salary info:</a:t>
            </a:r>
          </a:p>
          <a:p>
            <a:pPr lvl="2"/>
            <a:r>
              <a:rPr lang="en-US" dirty="0"/>
              <a:t>&gt; 75_000 : 5%</a:t>
            </a:r>
          </a:p>
          <a:p>
            <a:pPr lvl="2"/>
            <a:r>
              <a:rPr lang="en-US" dirty="0"/>
              <a:t>&gt; 50_000 : 3%</a:t>
            </a:r>
          </a:p>
          <a:p>
            <a:pPr lvl="2"/>
            <a:r>
              <a:rPr lang="en-US" dirty="0"/>
              <a:t>&lt;= 50_000 : 2%</a:t>
            </a:r>
          </a:p>
          <a:p>
            <a:pPr lvl="1"/>
            <a:r>
              <a:rPr lang="en-US" dirty="0"/>
              <a:t>A function that, given the salary + bonus, will calculate the benefits given the following info:</a:t>
            </a:r>
          </a:p>
          <a:p>
            <a:pPr lvl="2"/>
            <a:r>
              <a:rPr lang="en-US" dirty="0"/>
              <a:t>&gt;= 100_000 : 10_000</a:t>
            </a:r>
          </a:p>
          <a:p>
            <a:pPr lvl="2"/>
            <a:r>
              <a:rPr lang="en-US" dirty="0"/>
              <a:t>&lt; 100_000 : 7_500</a:t>
            </a:r>
          </a:p>
          <a:p>
            <a:r>
              <a:rPr lang="en-US" dirty="0"/>
              <a:t>After the above calculations, display the total compensation package </a:t>
            </a:r>
          </a:p>
          <a:p>
            <a:pPr lvl="1"/>
            <a:r>
              <a:rPr lang="en-US" dirty="0"/>
              <a:t>(salary + bonus + benefits)</a:t>
            </a:r>
          </a:p>
        </p:txBody>
      </p:sp>
    </p:spTree>
    <p:extLst>
      <p:ext uri="{BB962C8B-B14F-4D97-AF65-F5344CB8AC3E}">
        <p14:creationId xmlns:p14="http://schemas.microsoft.com/office/powerpoint/2010/main" val="171005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F0C-2F78-9393-5D6D-B24C6606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2101B33-ADDC-2EBF-B40F-AAA67B76D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02" y="1342668"/>
            <a:ext cx="5681940" cy="5346157"/>
          </a:xfrm>
        </p:spPr>
      </p:pic>
    </p:spTree>
    <p:extLst>
      <p:ext uri="{BB962C8B-B14F-4D97-AF65-F5344CB8AC3E}">
        <p14:creationId xmlns:p14="http://schemas.microsoft.com/office/powerpoint/2010/main" val="133819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19C-8D7B-7E12-57B8-B1C5BF3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print()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8027B3-77BB-FA67-C334-2FD32C5E1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045" y="1533450"/>
            <a:ext cx="7434556" cy="4893145"/>
          </a:xfrm>
        </p:spPr>
      </p:pic>
    </p:spTree>
    <p:extLst>
      <p:ext uri="{BB962C8B-B14F-4D97-AF65-F5344CB8AC3E}">
        <p14:creationId xmlns:p14="http://schemas.microsoft.com/office/powerpoint/2010/main" val="40644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CB3B-9263-04F3-985A-9A77ACB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FB66-CD92-E4A1-9EC0-96E35D95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Terms you need to know:</a:t>
            </a:r>
          </a:p>
          <a:p>
            <a:pPr lvl="1"/>
            <a:r>
              <a:rPr lang="en-US" dirty="0"/>
              <a:t>Argument – data given to a function from the caller of the function</a:t>
            </a:r>
          </a:p>
          <a:p>
            <a:pPr lvl="1"/>
            <a:r>
              <a:rPr lang="en-US" dirty="0"/>
              <a:t>Parameter – data received into the function and used in the function</a:t>
            </a:r>
          </a:p>
          <a:p>
            <a:pPr lvl="1"/>
            <a:r>
              <a:rPr lang="en-US" dirty="0"/>
              <a:t>return – keyword used to indicate data is given back to the caller</a:t>
            </a:r>
          </a:p>
          <a:p>
            <a:pPr lvl="1"/>
            <a:r>
              <a:rPr lang="en-US" dirty="0"/>
              <a:t>function signature – the definition of your function</a:t>
            </a:r>
          </a:p>
          <a:p>
            <a:pPr lvl="1"/>
            <a:r>
              <a:rPr lang="en-US" dirty="0"/>
              <a:t>Scope – variable visibility</a:t>
            </a:r>
          </a:p>
        </p:txBody>
      </p:sp>
    </p:spTree>
    <p:extLst>
      <p:ext uri="{BB962C8B-B14F-4D97-AF65-F5344CB8AC3E}">
        <p14:creationId xmlns:p14="http://schemas.microsoft.com/office/powerpoint/2010/main" val="111976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FA2E-96AE-C8E7-CBDB-FE0DCC11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Named Body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C045-65C1-D38F-B6C3-0EEA6422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the programmer, you can make your own functions by creating a function signature and adding the associated logic</a:t>
            </a:r>
          </a:p>
          <a:p>
            <a:r>
              <a:rPr lang="en-US" dirty="0"/>
              <a:t>Function signature in Python:</a:t>
            </a:r>
          </a:p>
          <a:p>
            <a:pPr lvl="1"/>
            <a:r>
              <a:rPr lang="en-US" dirty="0"/>
              <a:t>def – keyword indicating "define function"</a:t>
            </a:r>
          </a:p>
          <a:p>
            <a:pPr lvl="1"/>
            <a:r>
              <a:rPr lang="en-US" dirty="0"/>
              <a:t>function name – your name for your function</a:t>
            </a:r>
          </a:p>
          <a:p>
            <a:pPr lvl="1"/>
            <a:r>
              <a:rPr lang="en-US" dirty="0"/>
              <a:t>parenthesis – empty or comma-separated parameters (inputs) to your function</a:t>
            </a:r>
          </a:p>
        </p:txBody>
      </p:sp>
    </p:spTree>
    <p:extLst>
      <p:ext uri="{BB962C8B-B14F-4D97-AF65-F5344CB8AC3E}">
        <p14:creationId xmlns:p14="http://schemas.microsoft.com/office/powerpoint/2010/main" val="17881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816FF75-DE67-88C9-0C0C-84CF3245E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09" y="1389072"/>
            <a:ext cx="6184447" cy="3890736"/>
          </a:xfrm>
        </p:spPr>
      </p:pic>
    </p:spTree>
    <p:extLst>
      <p:ext uri="{BB962C8B-B14F-4D97-AF65-F5344CB8AC3E}">
        <p14:creationId xmlns:p14="http://schemas.microsoft.com/office/powerpoint/2010/main" val="10893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5AC0-E209-59CE-B855-83A0C85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1D2D-ADA8-ED67-C294-C91502B8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Python, there is a style guide named "PEP 8"</a:t>
            </a:r>
          </a:p>
          <a:p>
            <a:r>
              <a:rPr lang="en-US" dirty="0"/>
              <a:t>Per the guide, function names should be similar to variable names</a:t>
            </a:r>
          </a:p>
          <a:p>
            <a:pPr lvl="1"/>
            <a:r>
              <a:rPr lang="en-US" dirty="0"/>
              <a:t>Snake case: </a:t>
            </a:r>
            <a:r>
              <a:rPr lang="en-US" dirty="0" err="1"/>
              <a:t>my_func</a:t>
            </a:r>
            <a:r>
              <a:rPr lang="en-US" dirty="0"/>
              <a:t>, </a:t>
            </a:r>
            <a:r>
              <a:rPr lang="en-US" dirty="0" err="1"/>
              <a:t>add_nums</a:t>
            </a:r>
            <a:r>
              <a:rPr lang="en-US" dirty="0"/>
              <a:t>, </a:t>
            </a:r>
            <a:r>
              <a:rPr lang="en-US" dirty="0" err="1"/>
              <a:t>calc_sales</a:t>
            </a:r>
          </a:p>
          <a:p>
            <a:r>
              <a:rPr lang="en-US" dirty="0"/>
              <a:t>There's no enforcement of this rule</a:t>
            </a:r>
          </a:p>
        </p:txBody>
      </p:sp>
    </p:spTree>
    <p:extLst>
      <p:ext uri="{BB962C8B-B14F-4D97-AF65-F5344CB8AC3E}">
        <p14:creationId xmlns:p14="http://schemas.microsoft.com/office/powerpoint/2010/main" val="30193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DB69-58A4-7EDB-75E4-6EEE802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Args</a:t>
            </a:r>
            <a:r>
              <a:rPr lang="en-US" dirty="0"/>
              <a:t>/Params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CC99-77CF-AEBB-408E-6F3119BF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did Python know that the variables arg1 &amp; arg2 mapped to param1 and param2 respectively?</a:t>
            </a:r>
          </a:p>
          <a:p>
            <a:r>
              <a:rPr lang="en-US" dirty="0"/>
              <a:t>Positional Arguments: The order in which you pass </a:t>
            </a:r>
            <a:r>
              <a:rPr lang="en-US" dirty="0" err="1"/>
              <a:t>args</a:t>
            </a:r>
            <a:r>
              <a:rPr lang="en-US" dirty="0"/>
              <a:t> is how they map to parameters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37A11B-1E61-58E8-09BD-C6E67104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618200"/>
            <a:ext cx="5631274" cy="30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2F0-C777-E81B-EB38-BB55F1E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Args</a:t>
            </a:r>
            <a:r>
              <a:rPr lang="en-US" dirty="0"/>
              <a:t>/Params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F1D8-067E-2556-AAC3-59E19B82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But wait, why did print() have things like </a:t>
            </a:r>
            <a:r>
              <a:rPr lang="en-US" dirty="0" err="1"/>
              <a:t>sep</a:t>
            </a:r>
            <a:r>
              <a:rPr lang="en-US" dirty="0"/>
              <a:t>=' ' and end='\n' ?</a:t>
            </a:r>
          </a:p>
          <a:p>
            <a:r>
              <a:rPr lang="en-US" dirty="0"/>
              <a:t>These are keyword </a:t>
            </a:r>
            <a:r>
              <a:rPr lang="en-US" dirty="0" err="1"/>
              <a:t>args</a:t>
            </a:r>
            <a:r>
              <a:rPr lang="en-US" dirty="0"/>
              <a:t> (named)</a:t>
            </a:r>
          </a:p>
          <a:p>
            <a:r>
              <a:rPr lang="en-US" dirty="0"/>
              <a:t>They have to be after your positional </a:t>
            </a:r>
            <a:r>
              <a:rPr lang="en-US" dirty="0" err="1"/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691950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Functions</vt:lpstr>
      <vt:lpstr>Functions</vt:lpstr>
      <vt:lpstr>Functions: print()</vt:lpstr>
      <vt:lpstr>Functions: Terms</vt:lpstr>
      <vt:lpstr>Functions: Named Body of Work</vt:lpstr>
      <vt:lpstr>PowerPoint Presentation</vt:lpstr>
      <vt:lpstr>Functions: Conventions</vt:lpstr>
      <vt:lpstr>Functions: Args/Params</vt:lpstr>
      <vt:lpstr>Functions: Args/Params</vt:lpstr>
      <vt:lpstr>Functions: Keyword args</vt:lpstr>
      <vt:lpstr>Review</vt:lpstr>
      <vt:lpstr>Review: Solutions</vt:lpstr>
      <vt:lpstr>Functions: Args/Params</vt:lpstr>
      <vt:lpstr>Python Quirks</vt:lpstr>
      <vt:lpstr>Python Quirks: Immutable Params</vt:lpstr>
      <vt:lpstr>Python Quirks: Mutable Params</vt:lpstr>
      <vt:lpstr>Review</vt:lpstr>
      <vt:lpstr>Review Solution 1</vt:lpstr>
      <vt:lpstr>Review: Solution 2</vt:lpstr>
      <vt:lpstr>Review</vt:lpstr>
      <vt:lpstr>Review: Sample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451</cp:revision>
  <dcterms:created xsi:type="dcterms:W3CDTF">2022-11-19T14:51:47Z</dcterms:created>
  <dcterms:modified xsi:type="dcterms:W3CDTF">2022-11-26T03:07:10Z</dcterms:modified>
</cp:coreProperties>
</file>