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6" r:id="rId4"/>
    <p:sldId id="265" r:id="rId5"/>
    <p:sldId id="267" r:id="rId6"/>
    <p:sldId id="268" r:id="rId7"/>
    <p:sldId id="263" r:id="rId8"/>
    <p:sldId id="258" r:id="rId9"/>
    <p:sldId id="259" r:id="rId10"/>
    <p:sldId id="260" r:id="rId11"/>
    <p:sldId id="261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07BD3-615A-4812-904A-046229A3AD80}" v="1075" dt="2022-11-15T23:23:20.073"/>
    <p1510:client id="{BCDF387F-6090-4194-8064-2CAF0972E0EA}" v="15" dt="2022-11-24T01:24:04.279"/>
    <p1510:client id="{F86C8F53-C05D-4F1C-90D3-E146C0ADBFC4}" v="1371" dt="2022-11-16T00:22:52.185"/>
    <p1510:client id="{FF310295-1ABB-4DB8-B8FA-BD905FB9A311}" v="54" dt="2022-11-17T02:26:1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es" userId="a88fcdbc31b6f594" providerId="Windows Live" clId="Web-{FF310295-1ABB-4DB8-B8FA-BD905FB9A311}"/>
    <pc:docChg chg="addSld modSld sldOrd">
      <pc:chgData name="William Estes" userId="a88fcdbc31b6f594" providerId="Windows Live" clId="Web-{FF310295-1ABB-4DB8-B8FA-BD905FB9A311}" dt="2022-11-17T02:26:06.059" v="40" actId="20577"/>
      <pc:docMkLst>
        <pc:docMk/>
      </pc:docMkLst>
      <pc:sldChg chg="modSp">
        <pc:chgData name="William Estes" userId="a88fcdbc31b6f594" providerId="Windows Live" clId="Web-{FF310295-1ABB-4DB8-B8FA-BD905FB9A311}" dt="2022-11-17T02:19:41.067" v="9" actId="20577"/>
        <pc:sldMkLst>
          <pc:docMk/>
          <pc:sldMk cId="4092362972" sldId="257"/>
        </pc:sldMkLst>
        <pc:spChg chg="mod">
          <ac:chgData name="William Estes" userId="a88fcdbc31b6f594" providerId="Windows Live" clId="Web-{FF310295-1ABB-4DB8-B8FA-BD905FB9A311}" dt="2022-11-17T02:19:41.067" v="9" actId="20577"/>
          <ac:spMkLst>
            <pc:docMk/>
            <pc:sldMk cId="4092362972" sldId="257"/>
            <ac:spMk id="3" creationId="{867C3692-8B9B-13E7-EA58-778F254D3FE5}"/>
          </ac:spMkLst>
        </pc:spChg>
      </pc:sldChg>
      <pc:sldChg chg="modSp">
        <pc:chgData name="William Estes" userId="a88fcdbc31b6f594" providerId="Windows Live" clId="Web-{FF310295-1ABB-4DB8-B8FA-BD905FB9A311}" dt="2022-11-17T02:25:06.620" v="18" actId="20577"/>
        <pc:sldMkLst>
          <pc:docMk/>
          <pc:sldMk cId="2552460929" sldId="261"/>
        </pc:sldMkLst>
        <pc:spChg chg="mod">
          <ac:chgData name="William Estes" userId="a88fcdbc31b6f594" providerId="Windows Live" clId="Web-{FF310295-1ABB-4DB8-B8FA-BD905FB9A311}" dt="2022-11-17T02:25:06.620" v="18" actId="20577"/>
          <ac:spMkLst>
            <pc:docMk/>
            <pc:sldMk cId="2552460929" sldId="261"/>
            <ac:spMk id="3" creationId="{867C3692-8B9B-13E7-EA58-778F254D3FE5}"/>
          </ac:spMkLst>
        </pc:spChg>
      </pc:sldChg>
      <pc:sldChg chg="modSp">
        <pc:chgData name="William Estes" userId="a88fcdbc31b6f594" providerId="Windows Live" clId="Web-{FF310295-1ABB-4DB8-B8FA-BD905FB9A311}" dt="2022-11-17T02:20:31.865" v="15" actId="20577"/>
        <pc:sldMkLst>
          <pc:docMk/>
          <pc:sldMk cId="2642033303" sldId="266"/>
        </pc:sldMkLst>
        <pc:spChg chg="mod">
          <ac:chgData name="William Estes" userId="a88fcdbc31b6f594" providerId="Windows Live" clId="Web-{FF310295-1ABB-4DB8-B8FA-BD905FB9A311}" dt="2022-11-17T02:20:31.865" v="15" actId="20577"/>
          <ac:spMkLst>
            <pc:docMk/>
            <pc:sldMk cId="2642033303" sldId="266"/>
            <ac:spMk id="7" creationId="{2AC9E02B-351E-D717-3B5D-ED5886C1DDE5}"/>
          </ac:spMkLst>
        </pc:spChg>
      </pc:sldChg>
      <pc:sldChg chg="modSp">
        <pc:chgData name="William Estes" userId="a88fcdbc31b6f594" providerId="Windows Live" clId="Web-{FF310295-1ABB-4DB8-B8FA-BD905FB9A311}" dt="2022-11-17T02:20:57.834" v="17" actId="20577"/>
        <pc:sldMkLst>
          <pc:docMk/>
          <pc:sldMk cId="3011066016" sldId="267"/>
        </pc:sldMkLst>
        <pc:spChg chg="mod">
          <ac:chgData name="William Estes" userId="a88fcdbc31b6f594" providerId="Windows Live" clId="Web-{FF310295-1ABB-4DB8-B8FA-BD905FB9A311}" dt="2022-11-17T02:20:57.834" v="17" actId="20577"/>
          <ac:spMkLst>
            <pc:docMk/>
            <pc:sldMk cId="3011066016" sldId="267"/>
            <ac:spMk id="3" creationId="{867C3692-8B9B-13E7-EA58-778F254D3FE5}"/>
          </ac:spMkLst>
        </pc:spChg>
      </pc:sldChg>
      <pc:sldChg chg="modSp add ord replId">
        <pc:chgData name="William Estes" userId="a88fcdbc31b6f594" providerId="Windows Live" clId="Web-{FF310295-1ABB-4DB8-B8FA-BD905FB9A311}" dt="2022-11-17T02:26:06.059" v="40" actId="20577"/>
        <pc:sldMkLst>
          <pc:docMk/>
          <pc:sldMk cId="606547333" sldId="270"/>
        </pc:sldMkLst>
        <pc:spChg chg="mod">
          <ac:chgData name="William Estes" userId="a88fcdbc31b6f594" providerId="Windows Live" clId="Web-{FF310295-1ABB-4DB8-B8FA-BD905FB9A311}" dt="2022-11-17T02:25:57.308" v="22" actId="20577"/>
          <ac:spMkLst>
            <pc:docMk/>
            <pc:sldMk cId="606547333" sldId="270"/>
            <ac:spMk id="2" creationId="{FA2D4C22-9FC6-7CEB-8579-7F0776AEC6C4}"/>
          </ac:spMkLst>
        </pc:spChg>
        <pc:spChg chg="mod">
          <ac:chgData name="William Estes" userId="a88fcdbc31b6f594" providerId="Windows Live" clId="Web-{FF310295-1ABB-4DB8-B8FA-BD905FB9A311}" dt="2022-11-17T02:26:06.059" v="40" actId="20577"/>
          <ac:spMkLst>
            <pc:docMk/>
            <pc:sldMk cId="606547333" sldId="270"/>
            <ac:spMk id="3" creationId="{867C3692-8B9B-13E7-EA58-778F254D3FE5}"/>
          </ac:spMkLst>
        </pc:spChg>
      </pc:sldChg>
    </pc:docChg>
  </pc:docChgLst>
  <pc:docChgLst>
    <pc:chgData name="William Estes" userId="a88fcdbc31b6f594" providerId="Windows Live" clId="Web-{F86C8F53-C05D-4F1C-90D3-E146C0ADBFC4}"/>
    <pc:docChg chg="addSld delSld modSld sldOrd">
      <pc:chgData name="William Estes" userId="a88fcdbc31b6f594" providerId="Windows Live" clId="Web-{F86C8F53-C05D-4F1C-90D3-E146C0ADBFC4}" dt="2022-11-16T00:22:51.857" v="1302" actId="20577"/>
      <pc:docMkLst>
        <pc:docMk/>
      </pc:docMkLst>
      <pc:sldChg chg="modSp">
        <pc:chgData name="William Estes" userId="a88fcdbc31b6f594" providerId="Windows Live" clId="Web-{F86C8F53-C05D-4F1C-90D3-E146C0ADBFC4}" dt="2022-11-16T00:22:51.857" v="1302" actId="20577"/>
        <pc:sldMkLst>
          <pc:docMk/>
          <pc:sldMk cId="109857222" sldId="256"/>
        </pc:sldMkLst>
        <pc:spChg chg="mod">
          <ac:chgData name="William Estes" userId="a88fcdbc31b6f594" providerId="Windows Live" clId="Web-{F86C8F53-C05D-4F1C-90D3-E146C0ADBFC4}" dt="2022-11-16T00:22:51.857" v="130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modClrScheme delDesignElem chgLayout">
        <pc:chgData name="William Estes" userId="a88fcdbc31b6f594" providerId="Windows Live" clId="Web-{F86C8F53-C05D-4F1C-90D3-E146C0ADBFC4}" dt="2022-11-16T00:05:38.577" v="981" actId="20577"/>
        <pc:sldMkLst>
          <pc:docMk/>
          <pc:sldMk cId="4092362972" sldId="257"/>
        </pc:sldMkLst>
        <pc:spChg chg="mod ord">
          <ac:chgData name="William Estes" userId="a88fcdbc31b6f594" providerId="Windows Live" clId="Web-{F86C8F53-C05D-4F1C-90D3-E146C0ADBFC4}" dt="2022-11-15T23:59:00.258" v="792"/>
          <ac:spMkLst>
            <pc:docMk/>
            <pc:sldMk cId="4092362972" sldId="257"/>
            <ac:spMk id="2" creationId="{FA2D4C22-9FC6-7CEB-8579-7F0776AEC6C4}"/>
          </ac:spMkLst>
        </pc:spChg>
        <pc:spChg chg="mod ord">
          <ac:chgData name="William Estes" userId="a88fcdbc31b6f594" providerId="Windows Live" clId="Web-{F86C8F53-C05D-4F1C-90D3-E146C0ADBFC4}" dt="2022-11-16T00:05:38.577" v="981" actId="20577"/>
          <ac:spMkLst>
            <pc:docMk/>
            <pc:sldMk cId="4092362972" sldId="257"/>
            <ac:spMk id="3" creationId="{867C3692-8B9B-13E7-EA58-778F254D3FE5}"/>
          </ac:spMkLst>
        </pc:spChg>
        <pc:spChg chg="add del mod">
          <ac:chgData name="William Estes" userId="a88fcdbc31b6f594" providerId="Windows Live" clId="Web-{F86C8F53-C05D-4F1C-90D3-E146C0ADBFC4}" dt="2022-11-15T23:53:41.535" v="740"/>
          <ac:spMkLst>
            <pc:docMk/>
            <pc:sldMk cId="4092362972" sldId="257"/>
            <ac:spMk id="4" creationId="{F95E9179-AEF3-4E93-96C8-10ECEDBE73B2}"/>
          </ac:spMkLst>
        </pc:spChg>
        <pc:spChg chg="add del mod">
          <ac:chgData name="William Estes" userId="a88fcdbc31b6f594" providerId="Windows Live" clId="Web-{F86C8F53-C05D-4F1C-90D3-E146C0ADBFC4}" dt="2022-11-15T23:57:36.679" v="784"/>
          <ac:spMkLst>
            <pc:docMk/>
            <pc:sldMk cId="4092362972" sldId="257"/>
            <ac:spMk id="5" creationId="{320B7DC5-7483-84E1-5D09-A14FD218306C}"/>
          </ac:spMkLst>
        </pc:spChg>
        <pc:spChg chg="add del">
          <ac:chgData name="William Estes" userId="a88fcdbc31b6f594" providerId="Windows Live" clId="Web-{F86C8F53-C05D-4F1C-90D3-E146C0ADBFC4}" dt="2022-11-15T23:59:00.258" v="792"/>
          <ac:spMkLst>
            <pc:docMk/>
            <pc:sldMk cId="4092362972" sldId="257"/>
            <ac:spMk id="8" creationId="{EFF9146B-4CCD-4CDB-AB9C-458005307E6F}"/>
          </ac:spMkLst>
        </pc:spChg>
        <pc:spChg chg="add del mod">
          <ac:chgData name="William Estes" userId="a88fcdbc31b6f594" providerId="Windows Live" clId="Web-{F86C8F53-C05D-4F1C-90D3-E146C0ADBFC4}" dt="2022-11-15T23:57:38.273" v="785"/>
          <ac:spMkLst>
            <pc:docMk/>
            <pc:sldMk cId="4092362972" sldId="257"/>
            <ac:spMk id="9" creationId="{A298280D-1F45-D921-18F3-46FD87A4204C}"/>
          </ac:spMkLst>
        </pc:spChg>
        <pc:spChg chg="add del">
          <ac:chgData name="William Estes" userId="a88fcdbc31b6f594" providerId="Windows Live" clId="Web-{F86C8F53-C05D-4F1C-90D3-E146C0ADBFC4}" dt="2022-11-15T23:59:00.258" v="792"/>
          <ac:spMkLst>
            <pc:docMk/>
            <pc:sldMk cId="4092362972" sldId="257"/>
            <ac:spMk id="10" creationId="{5E1FEFA6-7D4F-4746-AE64-D4D52FE76DC2}"/>
          </ac:spMkLst>
        </pc:spChg>
        <pc:spChg chg="add del mod">
          <ac:chgData name="William Estes" userId="a88fcdbc31b6f594" providerId="Windows Live" clId="Web-{F86C8F53-C05D-4F1C-90D3-E146C0ADBFC4}" dt="2022-11-15T23:57:35.523" v="783"/>
          <ac:spMkLst>
            <pc:docMk/>
            <pc:sldMk cId="4092362972" sldId="257"/>
            <ac:spMk id="11" creationId="{B1329280-006D-CC9C-7475-CEED0AA05162}"/>
          </ac:spMkLst>
        </pc:spChg>
        <pc:spChg chg="add del">
          <ac:chgData name="William Estes" userId="a88fcdbc31b6f594" providerId="Windows Live" clId="Web-{F86C8F53-C05D-4F1C-90D3-E146C0ADBFC4}" dt="2022-11-15T23:59:00.258" v="792"/>
          <ac:spMkLst>
            <pc:docMk/>
            <pc:sldMk cId="4092362972" sldId="257"/>
            <ac:spMk id="12" creationId="{BF8DA3CF-9D4B-403A-9AD4-BB177DAB6CC1}"/>
          </ac:spMkLst>
        </pc:spChg>
        <pc:spChg chg="add del mod ord">
          <ac:chgData name="William Estes" userId="a88fcdbc31b6f594" providerId="Windows Live" clId="Web-{F86C8F53-C05D-4F1C-90D3-E146C0ADBFC4}" dt="2022-11-15T23:59:00.258" v="792"/>
          <ac:spMkLst>
            <pc:docMk/>
            <pc:sldMk cId="4092362972" sldId="257"/>
            <ac:spMk id="14" creationId="{9CADEBB4-3A2B-DA3B-21EF-290108210CB8}"/>
          </ac:spMkLst>
        </pc:spChg>
        <pc:spChg chg="add del mod">
          <ac:chgData name="William Estes" userId="a88fcdbc31b6f594" providerId="Windows Live" clId="Web-{F86C8F53-C05D-4F1C-90D3-E146C0ADBFC4}" dt="2022-11-16T00:00:41.385" v="845"/>
          <ac:spMkLst>
            <pc:docMk/>
            <pc:sldMk cId="4092362972" sldId="257"/>
            <ac:spMk id="16" creationId="{C63924CF-D548-CEF2-89BA-60D1293F8F97}"/>
          </ac:spMkLst>
        </pc:spChg>
        <pc:picChg chg="add mod modCrop">
          <ac:chgData name="William Estes" userId="a88fcdbc31b6f594" providerId="Windows Live" clId="Web-{F86C8F53-C05D-4F1C-90D3-E146C0ADBFC4}" dt="2022-11-16T00:03:22.762" v="955" actId="1076"/>
          <ac:picMkLst>
            <pc:docMk/>
            <pc:sldMk cId="4092362972" sldId="257"/>
            <ac:picMk id="13" creationId="{A681437C-E6C0-88C3-030A-2A5E8DC4E39A}"/>
          </ac:picMkLst>
        </pc:picChg>
        <pc:cxnChg chg="add del mod">
          <ac:chgData name="William Estes" userId="a88fcdbc31b6f594" providerId="Windows Live" clId="Web-{F86C8F53-C05D-4F1C-90D3-E146C0ADBFC4}" dt="2022-11-15T23:54:43.442" v="751"/>
          <ac:cxnSpMkLst>
            <pc:docMk/>
            <pc:sldMk cId="4092362972" sldId="257"/>
            <ac:cxnSpMk id="6" creationId="{9422ED25-9604-DD8F-C6BE-424334895D9F}"/>
          </ac:cxnSpMkLst>
        </pc:cxnChg>
        <pc:cxnChg chg="add del mod">
          <ac:chgData name="William Estes" userId="a88fcdbc31b6f594" providerId="Windows Live" clId="Web-{F86C8F53-C05D-4F1C-90D3-E146C0ADBFC4}" dt="2022-11-15T23:55:16.927" v="755"/>
          <ac:cxnSpMkLst>
            <pc:docMk/>
            <pc:sldMk cId="4092362972" sldId="257"/>
            <ac:cxnSpMk id="7" creationId="{B43BD3FC-A415-39E2-EEEC-1008B2EED362}"/>
          </ac:cxnSpMkLst>
        </pc:cxnChg>
      </pc:sldChg>
      <pc:sldChg chg="del">
        <pc:chgData name="William Estes" userId="a88fcdbc31b6f594" providerId="Windows Live" clId="Web-{F86C8F53-C05D-4F1C-90D3-E146C0ADBFC4}" dt="2022-11-15T23:24:52.932" v="8"/>
        <pc:sldMkLst>
          <pc:docMk/>
          <pc:sldMk cId="4088784999" sldId="258"/>
        </pc:sldMkLst>
      </pc:sldChg>
      <pc:sldChg chg="modSp add replId">
        <pc:chgData name="William Estes" userId="a88fcdbc31b6f594" providerId="Windows Live" clId="Web-{F86C8F53-C05D-4F1C-90D3-E146C0ADBFC4}" dt="2022-11-15T23:31:00.593" v="197" actId="20577"/>
        <pc:sldMkLst>
          <pc:docMk/>
          <pc:sldMk cId="4259680695" sldId="258"/>
        </pc:sldMkLst>
        <pc:spChg chg="mod">
          <ac:chgData name="William Estes" userId="a88fcdbc31b6f594" providerId="Windows Live" clId="Web-{F86C8F53-C05D-4F1C-90D3-E146C0ADBFC4}" dt="2022-11-15T23:30:24.374" v="174" actId="20577"/>
          <ac:spMkLst>
            <pc:docMk/>
            <pc:sldMk cId="4259680695" sldId="258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5T23:31:00.593" v="197" actId="20577"/>
          <ac:spMkLst>
            <pc:docMk/>
            <pc:sldMk cId="4259680695" sldId="258"/>
            <ac:spMk id="3" creationId="{867C3692-8B9B-13E7-EA58-778F254D3FE5}"/>
          </ac:spMkLst>
        </pc:spChg>
      </pc:sldChg>
      <pc:sldChg chg="del">
        <pc:chgData name="William Estes" userId="a88fcdbc31b6f594" providerId="Windows Live" clId="Web-{F86C8F53-C05D-4F1C-90D3-E146C0ADBFC4}" dt="2022-11-15T23:24:52.932" v="7"/>
        <pc:sldMkLst>
          <pc:docMk/>
          <pc:sldMk cId="3470636504" sldId="259"/>
        </pc:sldMkLst>
      </pc:sldChg>
      <pc:sldChg chg="modSp add replId">
        <pc:chgData name="William Estes" userId="a88fcdbc31b6f594" providerId="Windows Live" clId="Web-{F86C8F53-C05D-4F1C-90D3-E146C0ADBFC4}" dt="2022-11-15T23:35:27.254" v="332" actId="20577"/>
        <pc:sldMkLst>
          <pc:docMk/>
          <pc:sldMk cId="3598213454" sldId="259"/>
        </pc:sldMkLst>
        <pc:spChg chg="mod">
          <ac:chgData name="William Estes" userId="a88fcdbc31b6f594" providerId="Windows Live" clId="Web-{F86C8F53-C05D-4F1C-90D3-E146C0ADBFC4}" dt="2022-11-15T23:32:46.126" v="200" actId="20577"/>
          <ac:spMkLst>
            <pc:docMk/>
            <pc:sldMk cId="3598213454" sldId="259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5T23:35:27.254" v="332" actId="20577"/>
          <ac:spMkLst>
            <pc:docMk/>
            <pc:sldMk cId="3598213454" sldId="259"/>
            <ac:spMk id="3" creationId="{867C3692-8B9B-13E7-EA58-778F254D3FE5}"/>
          </ac:spMkLst>
        </pc:spChg>
      </pc:sldChg>
      <pc:sldChg chg="del">
        <pc:chgData name="William Estes" userId="a88fcdbc31b6f594" providerId="Windows Live" clId="Web-{F86C8F53-C05D-4F1C-90D3-E146C0ADBFC4}" dt="2022-11-15T23:24:52.932" v="6"/>
        <pc:sldMkLst>
          <pc:docMk/>
          <pc:sldMk cId="1087558509" sldId="260"/>
        </pc:sldMkLst>
      </pc:sldChg>
      <pc:sldChg chg="new del">
        <pc:chgData name="William Estes" userId="a88fcdbc31b6f594" providerId="Windows Live" clId="Web-{F86C8F53-C05D-4F1C-90D3-E146C0ADBFC4}" dt="2022-11-15T23:35:38.769" v="334"/>
        <pc:sldMkLst>
          <pc:docMk/>
          <pc:sldMk cId="1777377492" sldId="260"/>
        </pc:sldMkLst>
      </pc:sldChg>
      <pc:sldChg chg="addSp delSp modSp add replId">
        <pc:chgData name="William Estes" userId="a88fcdbc31b6f594" providerId="Windows Live" clId="Web-{F86C8F53-C05D-4F1C-90D3-E146C0ADBFC4}" dt="2022-11-15T23:38:43.256" v="362" actId="1076"/>
        <pc:sldMkLst>
          <pc:docMk/>
          <pc:sldMk cId="2370636705" sldId="260"/>
        </pc:sldMkLst>
        <pc:spChg chg="mod">
          <ac:chgData name="William Estes" userId="a88fcdbc31b6f594" providerId="Windows Live" clId="Web-{F86C8F53-C05D-4F1C-90D3-E146C0ADBFC4}" dt="2022-11-15T23:37:05.896" v="351" actId="1076"/>
          <ac:spMkLst>
            <pc:docMk/>
            <pc:sldMk cId="2370636705" sldId="260"/>
            <ac:spMk id="2" creationId="{FA2D4C22-9FC6-7CEB-8579-7F0776AEC6C4}"/>
          </ac:spMkLst>
        </pc:spChg>
        <pc:spChg chg="mod ord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3" creationId="{867C3692-8B9B-13E7-EA58-778F254D3FE5}"/>
          </ac:spMkLst>
        </pc:spChg>
        <pc:spChg chg="add mod">
          <ac:chgData name="William Estes" userId="a88fcdbc31b6f594" providerId="Windows Live" clId="Web-{F86C8F53-C05D-4F1C-90D3-E146C0ADBFC4}" dt="2022-11-15T23:37:59.912" v="356"/>
          <ac:spMkLst>
            <pc:docMk/>
            <pc:sldMk cId="2370636705" sldId="260"/>
            <ac:spMk id="5" creationId="{71A0C9AD-2921-3EC3-CE21-38A23E248B56}"/>
          </ac:spMkLst>
        </pc:spChg>
        <pc:spChg chg="add del mod">
          <ac:chgData name="William Estes" userId="a88fcdbc31b6f594" providerId="Windows Live" clId="Web-{F86C8F53-C05D-4F1C-90D3-E146C0ADBFC4}" dt="2022-11-15T23:38:17.444" v="359"/>
          <ac:spMkLst>
            <pc:docMk/>
            <pc:sldMk cId="2370636705" sldId="260"/>
            <ac:spMk id="6" creationId="{BA66A76A-C0B9-A6F2-362B-94CCA6C046E6}"/>
          </ac:spMkLst>
        </pc:spChg>
        <pc:spChg chg="add mod">
          <ac:chgData name="William Estes" userId="a88fcdbc31b6f594" providerId="Windows Live" clId="Web-{F86C8F53-C05D-4F1C-90D3-E146C0ADBFC4}" dt="2022-11-15T23:38:43.256" v="362" actId="1076"/>
          <ac:spMkLst>
            <pc:docMk/>
            <pc:sldMk cId="2370636705" sldId="260"/>
            <ac:spMk id="7" creationId="{BE853520-0460-4CB2-58EF-3958A231F0A5}"/>
          </ac:spMkLst>
        </pc:spChg>
        <pc:spChg chg="del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8" creationId="{EFF9146B-4CCD-4CDB-AB9C-458005307E6F}"/>
          </ac:spMkLst>
        </pc:spChg>
        <pc:spChg chg="del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10" creationId="{5E1FEFA6-7D4F-4746-AE64-D4D52FE76DC2}"/>
          </ac:spMkLst>
        </pc:spChg>
        <pc:spChg chg="del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12" creationId="{BF8DA3CF-9D4B-403A-9AD4-BB177DAB6CC1}"/>
          </ac:spMkLst>
        </pc:spChg>
        <pc:spChg chg="add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17" creationId="{C1CA7196-CAF1-4234-8849-E335F0BCA3E8}"/>
          </ac:spMkLst>
        </pc:spChg>
        <pc:spChg chg="add">
          <ac:chgData name="William Estes" userId="a88fcdbc31b6f594" providerId="Windows Live" clId="Web-{F86C8F53-C05D-4F1C-90D3-E146C0ADBFC4}" dt="2022-11-15T23:36:31.489" v="344"/>
          <ac:spMkLst>
            <pc:docMk/>
            <pc:sldMk cId="2370636705" sldId="260"/>
            <ac:spMk id="19" creationId="{8A7C3535-4FB5-4E5B-BDFE-FA61877AF1A9}"/>
          </ac:spMkLst>
        </pc:spChg>
        <pc:picChg chg="add mod">
          <ac:chgData name="William Estes" userId="a88fcdbc31b6f594" providerId="Windows Live" clId="Web-{F86C8F53-C05D-4F1C-90D3-E146C0ADBFC4}" dt="2022-11-15T23:36:45.786" v="347" actId="1076"/>
          <ac:picMkLst>
            <pc:docMk/>
            <pc:sldMk cId="2370636705" sldId="260"/>
            <ac:picMk id="4" creationId="{728DEF5F-4C6A-3AB6-5383-D9BB808CBFCD}"/>
          </ac:picMkLst>
        </pc:picChg>
      </pc:sldChg>
      <pc:sldChg chg="del">
        <pc:chgData name="William Estes" userId="a88fcdbc31b6f594" providerId="Windows Live" clId="Web-{F86C8F53-C05D-4F1C-90D3-E146C0ADBFC4}" dt="2022-11-15T23:24:52.932" v="5"/>
        <pc:sldMkLst>
          <pc:docMk/>
          <pc:sldMk cId="1190337258" sldId="261"/>
        </pc:sldMkLst>
      </pc:sldChg>
      <pc:sldChg chg="modSp add ord replId">
        <pc:chgData name="William Estes" userId="a88fcdbc31b6f594" providerId="Windows Live" clId="Web-{F86C8F53-C05D-4F1C-90D3-E146C0ADBFC4}" dt="2022-11-15T23:46:30.248" v="596" actId="20577"/>
        <pc:sldMkLst>
          <pc:docMk/>
          <pc:sldMk cId="2552460929" sldId="261"/>
        </pc:sldMkLst>
        <pc:spChg chg="mod">
          <ac:chgData name="William Estes" userId="a88fcdbc31b6f594" providerId="Windows Live" clId="Web-{F86C8F53-C05D-4F1C-90D3-E146C0ADBFC4}" dt="2022-11-15T23:42:44.948" v="374" actId="20577"/>
          <ac:spMkLst>
            <pc:docMk/>
            <pc:sldMk cId="2552460929" sldId="261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5T23:46:30.248" v="596" actId="20577"/>
          <ac:spMkLst>
            <pc:docMk/>
            <pc:sldMk cId="2552460929" sldId="261"/>
            <ac:spMk id="3" creationId="{867C3692-8B9B-13E7-EA58-778F254D3FE5}"/>
          </ac:spMkLst>
        </pc:spChg>
      </pc:sldChg>
      <pc:sldChg chg="del">
        <pc:chgData name="William Estes" userId="a88fcdbc31b6f594" providerId="Windows Live" clId="Web-{F86C8F53-C05D-4F1C-90D3-E146C0ADBFC4}" dt="2022-11-15T23:24:52.932" v="4"/>
        <pc:sldMkLst>
          <pc:docMk/>
          <pc:sldMk cId="2175930228" sldId="262"/>
        </pc:sldMkLst>
      </pc:sldChg>
      <pc:sldChg chg="modSp add replId">
        <pc:chgData name="William Estes" userId="a88fcdbc31b6f594" providerId="Windows Live" clId="Web-{F86C8F53-C05D-4F1C-90D3-E146C0ADBFC4}" dt="2022-11-16T00:21:07.590" v="1286" actId="20577"/>
        <pc:sldMkLst>
          <pc:docMk/>
          <pc:sldMk cId="2288870388" sldId="262"/>
        </pc:sldMkLst>
        <pc:spChg chg="mod">
          <ac:chgData name="William Estes" userId="a88fcdbc31b6f594" providerId="Windows Live" clId="Web-{F86C8F53-C05D-4F1C-90D3-E146C0ADBFC4}" dt="2022-11-16T00:21:07.590" v="1286" actId="20577"/>
          <ac:spMkLst>
            <pc:docMk/>
            <pc:sldMk cId="2288870388" sldId="262"/>
            <ac:spMk id="3" creationId="{867C3692-8B9B-13E7-EA58-778F254D3FE5}"/>
          </ac:spMkLst>
        </pc:spChg>
      </pc:sldChg>
      <pc:sldChg chg="add replId">
        <pc:chgData name="William Estes" userId="a88fcdbc31b6f594" providerId="Windows Live" clId="Web-{F86C8F53-C05D-4F1C-90D3-E146C0ADBFC4}" dt="2022-11-15T23:49:42.782" v="651"/>
        <pc:sldMkLst>
          <pc:docMk/>
          <pc:sldMk cId="720664116" sldId="263"/>
        </pc:sldMkLst>
      </pc:sldChg>
      <pc:sldChg chg="add del">
        <pc:chgData name="William Estes" userId="a88fcdbc31b6f594" providerId="Windows Live" clId="Web-{F86C8F53-C05D-4F1C-90D3-E146C0ADBFC4}" dt="2022-11-15T23:57:23.585" v="780"/>
        <pc:sldMkLst>
          <pc:docMk/>
          <pc:sldMk cId="34414281" sldId="264"/>
        </pc:sldMkLst>
      </pc:sldChg>
      <pc:sldChg chg="modSp add ord replId">
        <pc:chgData name="William Estes" userId="a88fcdbc31b6f594" providerId="Windows Live" clId="Web-{F86C8F53-C05D-4F1C-90D3-E146C0ADBFC4}" dt="2022-11-16T00:10:09.987" v="1142" actId="20577"/>
        <pc:sldMkLst>
          <pc:docMk/>
          <pc:sldMk cId="4053679106" sldId="264"/>
        </pc:sldMkLst>
        <pc:spChg chg="mod">
          <ac:chgData name="William Estes" userId="a88fcdbc31b6f594" providerId="Windows Live" clId="Web-{F86C8F53-C05D-4F1C-90D3-E146C0ADBFC4}" dt="2022-11-16T00:06:02.124" v="990" actId="20577"/>
          <ac:spMkLst>
            <pc:docMk/>
            <pc:sldMk cId="4053679106" sldId="264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6T00:10:09.987" v="1142" actId="20577"/>
          <ac:spMkLst>
            <pc:docMk/>
            <pc:sldMk cId="4053679106" sldId="264"/>
            <ac:spMk id="3" creationId="{867C3692-8B9B-13E7-EA58-778F254D3FE5}"/>
          </ac:spMkLst>
        </pc:spChg>
      </pc:sldChg>
      <pc:sldChg chg="modSp add replId">
        <pc:chgData name="William Estes" userId="a88fcdbc31b6f594" providerId="Windows Live" clId="Web-{F86C8F53-C05D-4F1C-90D3-E146C0ADBFC4}" dt="2022-11-16T00:12:04.973" v="1162" actId="20577"/>
        <pc:sldMkLst>
          <pc:docMk/>
          <pc:sldMk cId="2358664137" sldId="265"/>
        </pc:sldMkLst>
        <pc:spChg chg="mod">
          <ac:chgData name="William Estes" userId="a88fcdbc31b6f594" providerId="Windows Live" clId="Web-{F86C8F53-C05D-4F1C-90D3-E146C0ADBFC4}" dt="2022-11-16T00:10:38.659" v="1152" actId="20577"/>
          <ac:spMkLst>
            <pc:docMk/>
            <pc:sldMk cId="2358664137" sldId="265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6T00:12:04.973" v="1162" actId="20577"/>
          <ac:spMkLst>
            <pc:docMk/>
            <pc:sldMk cId="2358664137" sldId="265"/>
            <ac:spMk id="3" creationId="{867C3692-8B9B-13E7-EA58-778F254D3FE5}"/>
          </ac:spMkLst>
        </pc:spChg>
      </pc:sldChg>
      <pc:sldChg chg="new del">
        <pc:chgData name="William Estes" userId="a88fcdbc31b6f594" providerId="Windows Live" clId="Web-{F86C8F53-C05D-4F1C-90D3-E146C0ADBFC4}" dt="2022-11-16T00:12:39.708" v="1164"/>
        <pc:sldMkLst>
          <pc:docMk/>
          <pc:sldMk cId="2058759010" sldId="266"/>
        </pc:sldMkLst>
      </pc:sldChg>
      <pc:sldChg chg="addSp delSp modSp add replId">
        <pc:chgData name="William Estes" userId="a88fcdbc31b6f594" providerId="Windows Live" clId="Web-{F86C8F53-C05D-4F1C-90D3-E146C0ADBFC4}" dt="2022-11-16T00:15:58.148" v="1222" actId="20577"/>
        <pc:sldMkLst>
          <pc:docMk/>
          <pc:sldMk cId="2642033303" sldId="266"/>
        </pc:sldMkLst>
        <pc:spChg chg="mod">
          <ac:chgData name="William Estes" userId="a88fcdbc31b6f594" providerId="Windows Live" clId="Web-{F86C8F53-C05D-4F1C-90D3-E146C0ADBFC4}" dt="2022-11-16T00:12:58.880" v="1171" actId="20577"/>
          <ac:spMkLst>
            <pc:docMk/>
            <pc:sldMk cId="2642033303" sldId="266"/>
            <ac:spMk id="2" creationId="{FA2D4C22-9FC6-7CEB-8579-7F0776AEC6C4}"/>
          </ac:spMkLst>
        </pc:spChg>
        <pc:spChg chg="del">
          <ac:chgData name="William Estes" userId="a88fcdbc31b6f594" providerId="Windows Live" clId="Web-{F86C8F53-C05D-4F1C-90D3-E146C0ADBFC4}" dt="2022-11-16T00:13:58.303" v="1172"/>
          <ac:spMkLst>
            <pc:docMk/>
            <pc:sldMk cId="2642033303" sldId="266"/>
            <ac:spMk id="3" creationId="{867C3692-8B9B-13E7-EA58-778F254D3FE5}"/>
          </ac:spMkLst>
        </pc:spChg>
        <pc:spChg chg="add del mod">
          <ac:chgData name="William Estes" userId="a88fcdbc31b6f594" providerId="Windows Live" clId="Web-{F86C8F53-C05D-4F1C-90D3-E146C0ADBFC4}" dt="2022-11-16T00:13:59.553" v="1173"/>
          <ac:spMkLst>
            <pc:docMk/>
            <pc:sldMk cId="2642033303" sldId="266"/>
            <ac:spMk id="5" creationId="{D9033E1A-7B04-5878-8C21-34EA0C1BECCC}"/>
          </ac:spMkLst>
        </pc:spChg>
        <pc:spChg chg="add mod">
          <ac:chgData name="William Estes" userId="a88fcdbc31b6f594" providerId="Windows Live" clId="Web-{F86C8F53-C05D-4F1C-90D3-E146C0ADBFC4}" dt="2022-11-16T00:15:58.148" v="1222" actId="20577"/>
          <ac:spMkLst>
            <pc:docMk/>
            <pc:sldMk cId="2642033303" sldId="266"/>
            <ac:spMk id="7" creationId="{2AC9E02B-351E-D717-3B5D-ED5886C1DDE5}"/>
          </ac:spMkLst>
        </pc:spChg>
        <pc:picChg chg="add mod ord">
          <ac:chgData name="William Estes" userId="a88fcdbc31b6f594" providerId="Windows Live" clId="Web-{F86C8F53-C05D-4F1C-90D3-E146C0ADBFC4}" dt="2022-11-16T00:14:43.538" v="1179" actId="1076"/>
          <ac:picMkLst>
            <pc:docMk/>
            <pc:sldMk cId="2642033303" sldId="266"/>
            <ac:picMk id="6" creationId="{800FB0E6-31E5-C34F-0636-B9E89F738308}"/>
          </ac:picMkLst>
        </pc:picChg>
      </pc:sldChg>
      <pc:sldChg chg="addSp modSp add ord replId">
        <pc:chgData name="William Estes" userId="a88fcdbc31b6f594" providerId="Windows Live" clId="Web-{F86C8F53-C05D-4F1C-90D3-E146C0ADBFC4}" dt="2022-11-16T00:17:02.821" v="1257" actId="1076"/>
        <pc:sldMkLst>
          <pc:docMk/>
          <pc:sldMk cId="3011066016" sldId="267"/>
        </pc:sldMkLst>
        <pc:spChg chg="mod">
          <ac:chgData name="William Estes" userId="a88fcdbc31b6f594" providerId="Windows Live" clId="Web-{F86C8F53-C05D-4F1C-90D3-E146C0ADBFC4}" dt="2022-11-16T00:16:32.899" v="1225" actId="20577"/>
          <ac:spMkLst>
            <pc:docMk/>
            <pc:sldMk cId="3011066016" sldId="267"/>
            <ac:spMk id="2" creationId="{FA2D4C22-9FC6-7CEB-8579-7F0776AEC6C4}"/>
          </ac:spMkLst>
        </pc:spChg>
        <pc:spChg chg="mod">
          <ac:chgData name="William Estes" userId="a88fcdbc31b6f594" providerId="Windows Live" clId="Web-{F86C8F53-C05D-4F1C-90D3-E146C0ADBFC4}" dt="2022-11-16T00:16:49.321" v="1255" actId="20577"/>
          <ac:spMkLst>
            <pc:docMk/>
            <pc:sldMk cId="3011066016" sldId="267"/>
            <ac:spMk id="3" creationId="{867C3692-8B9B-13E7-EA58-778F254D3FE5}"/>
          </ac:spMkLst>
        </pc:spChg>
        <pc:picChg chg="add mod">
          <ac:chgData name="William Estes" userId="a88fcdbc31b6f594" providerId="Windows Live" clId="Web-{F86C8F53-C05D-4F1C-90D3-E146C0ADBFC4}" dt="2022-11-16T00:17:02.821" v="1257" actId="1076"/>
          <ac:picMkLst>
            <pc:docMk/>
            <pc:sldMk cId="3011066016" sldId="267"/>
            <ac:picMk id="4" creationId="{678793E5-4EB5-E98E-EA64-8978D6436B5B}"/>
          </ac:picMkLst>
        </pc:picChg>
      </pc:sldChg>
      <pc:sldChg chg="addSp delSp modSp add replId">
        <pc:chgData name="William Estes" userId="a88fcdbc31b6f594" providerId="Windows Live" clId="Web-{F86C8F53-C05D-4F1C-90D3-E146C0ADBFC4}" dt="2022-11-16T00:17:35.634" v="1265" actId="1076"/>
        <pc:sldMkLst>
          <pc:docMk/>
          <pc:sldMk cId="3903777194" sldId="268"/>
        </pc:sldMkLst>
        <pc:spChg chg="del">
          <ac:chgData name="William Estes" userId="a88fcdbc31b6f594" providerId="Windows Live" clId="Web-{F86C8F53-C05D-4F1C-90D3-E146C0ADBFC4}" dt="2022-11-16T00:17:20.259" v="1261"/>
          <ac:spMkLst>
            <pc:docMk/>
            <pc:sldMk cId="3903777194" sldId="268"/>
            <ac:spMk id="3" creationId="{867C3692-8B9B-13E7-EA58-778F254D3FE5}"/>
          </ac:spMkLst>
        </pc:spChg>
        <pc:spChg chg="add del mod">
          <ac:chgData name="William Estes" userId="a88fcdbc31b6f594" providerId="Windows Live" clId="Web-{F86C8F53-C05D-4F1C-90D3-E146C0ADBFC4}" dt="2022-11-16T00:17:22.930" v="1262"/>
          <ac:spMkLst>
            <pc:docMk/>
            <pc:sldMk cId="3903777194" sldId="268"/>
            <ac:spMk id="7" creationId="{FCD45AFB-7D93-1E54-9F33-BA3215531F02}"/>
          </ac:spMkLst>
        </pc:spChg>
        <pc:picChg chg="del">
          <ac:chgData name="William Estes" userId="a88fcdbc31b6f594" providerId="Windows Live" clId="Web-{F86C8F53-C05D-4F1C-90D3-E146C0ADBFC4}" dt="2022-11-16T00:17:14.696" v="1259"/>
          <ac:picMkLst>
            <pc:docMk/>
            <pc:sldMk cId="3903777194" sldId="268"/>
            <ac:picMk id="4" creationId="{678793E5-4EB5-E98E-EA64-8978D6436B5B}"/>
          </ac:picMkLst>
        </pc:picChg>
        <pc:picChg chg="add mod">
          <ac:chgData name="William Estes" userId="a88fcdbc31b6f594" providerId="Windows Live" clId="Web-{F86C8F53-C05D-4F1C-90D3-E146C0ADBFC4}" dt="2022-11-16T00:17:35.634" v="1265" actId="1076"/>
          <ac:picMkLst>
            <pc:docMk/>
            <pc:sldMk cId="3903777194" sldId="268"/>
            <ac:picMk id="5" creationId="{1F50B502-1437-01EE-4EB8-A8E6CD90D4EE}"/>
          </ac:picMkLst>
        </pc:picChg>
      </pc:sldChg>
      <pc:sldChg chg="addSp delSp modSp add replId">
        <pc:chgData name="William Estes" userId="a88fcdbc31b6f594" providerId="Windows Live" clId="Web-{F86C8F53-C05D-4F1C-90D3-E146C0ADBFC4}" dt="2022-11-16T00:21:29.700" v="1293" actId="1076"/>
        <pc:sldMkLst>
          <pc:docMk/>
          <pc:sldMk cId="1680651216" sldId="269"/>
        </pc:sldMkLst>
        <pc:spChg chg="del mod">
          <ac:chgData name="William Estes" userId="a88fcdbc31b6f594" providerId="Windows Live" clId="Web-{F86C8F53-C05D-4F1C-90D3-E146C0ADBFC4}" dt="2022-11-16T00:21:21.309" v="1289"/>
          <ac:spMkLst>
            <pc:docMk/>
            <pc:sldMk cId="1680651216" sldId="269"/>
            <ac:spMk id="3" creationId="{867C3692-8B9B-13E7-EA58-778F254D3FE5}"/>
          </ac:spMkLst>
        </pc:spChg>
        <pc:picChg chg="add mod">
          <ac:chgData name="William Estes" userId="a88fcdbc31b6f594" providerId="Windows Live" clId="Web-{F86C8F53-C05D-4F1C-90D3-E146C0ADBFC4}" dt="2022-11-16T00:21:29.700" v="1293" actId="1076"/>
          <ac:picMkLst>
            <pc:docMk/>
            <pc:sldMk cId="1680651216" sldId="269"/>
            <ac:picMk id="4" creationId="{C466F0E6-75D6-1A95-F178-B056F2E3E06A}"/>
          </ac:picMkLst>
        </pc:picChg>
      </pc:sldChg>
    </pc:docChg>
  </pc:docChgLst>
  <pc:docChgLst>
    <pc:chgData name="William Estes" userId="a88fcdbc31b6f594" providerId="Windows Live" clId="Web-{BCDF387F-6090-4194-8064-2CAF0972E0EA}"/>
    <pc:docChg chg="delSld modSld sldOrd">
      <pc:chgData name="William Estes" userId="a88fcdbc31b6f594" providerId="Windows Live" clId="Web-{BCDF387F-6090-4194-8064-2CAF0972E0EA}" dt="2022-11-24T01:24:04.279" v="14"/>
      <pc:docMkLst>
        <pc:docMk/>
      </pc:docMkLst>
      <pc:sldChg chg="modSp">
        <pc:chgData name="William Estes" userId="a88fcdbc31b6f594" providerId="Windows Live" clId="Web-{BCDF387F-6090-4194-8064-2CAF0972E0EA}" dt="2022-11-24T00:53:44.043" v="0" actId="20577"/>
        <pc:sldMkLst>
          <pc:docMk/>
          <pc:sldMk cId="4092362972" sldId="257"/>
        </pc:sldMkLst>
        <pc:spChg chg="mod">
          <ac:chgData name="William Estes" userId="a88fcdbc31b6f594" providerId="Windows Live" clId="Web-{BCDF387F-6090-4194-8064-2CAF0972E0EA}" dt="2022-11-24T00:53:44.043" v="0" actId="20577"/>
          <ac:spMkLst>
            <pc:docMk/>
            <pc:sldMk cId="4092362972" sldId="257"/>
            <ac:spMk id="3" creationId="{867C3692-8B9B-13E7-EA58-778F254D3FE5}"/>
          </ac:spMkLst>
        </pc:spChg>
      </pc:sldChg>
      <pc:sldChg chg="modSp del">
        <pc:chgData name="William Estes" userId="a88fcdbc31b6f594" providerId="Windows Live" clId="Web-{BCDF387F-6090-4194-8064-2CAF0972E0EA}" dt="2022-11-24T00:56:28.920" v="13"/>
        <pc:sldMkLst>
          <pc:docMk/>
          <pc:sldMk cId="4053679106" sldId="264"/>
        </pc:sldMkLst>
        <pc:spChg chg="mod">
          <ac:chgData name="William Estes" userId="a88fcdbc31b6f594" providerId="Windows Live" clId="Web-{BCDF387F-6090-4194-8064-2CAF0972E0EA}" dt="2022-11-24T00:55:02.060" v="12" actId="20577"/>
          <ac:spMkLst>
            <pc:docMk/>
            <pc:sldMk cId="4053679106" sldId="264"/>
            <ac:spMk id="3" creationId="{867C3692-8B9B-13E7-EA58-778F254D3FE5}"/>
          </ac:spMkLst>
        </pc:spChg>
      </pc:sldChg>
      <pc:sldChg chg="ord">
        <pc:chgData name="William Estes" userId="a88fcdbc31b6f594" providerId="Windows Live" clId="Web-{BCDF387F-6090-4194-8064-2CAF0972E0EA}" dt="2022-11-24T01:24:04.279" v="14"/>
        <pc:sldMkLst>
          <pc:docMk/>
          <pc:sldMk cId="2642033303" sldId="266"/>
        </pc:sldMkLst>
      </pc:sldChg>
    </pc:docChg>
  </pc:docChgLst>
  <pc:docChgLst>
    <pc:chgData name="William Estes" userId="a88fcdbc31b6f594" providerId="Windows Live" clId="Web-{2C607BD3-615A-4812-904A-046229A3AD80}"/>
    <pc:docChg chg="addSld delSld modSld sldOrd addMainMaster delMainMaster">
      <pc:chgData name="William Estes" userId="a88fcdbc31b6f594" providerId="Windows Live" clId="Web-{2C607BD3-615A-4812-904A-046229A3AD80}" dt="2022-11-15T23:23:17.620" v="1063" actId="20577"/>
      <pc:docMkLst>
        <pc:docMk/>
      </pc:docMkLst>
      <pc:sldChg chg="addSp delSp modSp mod setBg modClrScheme addAnim chgLayout">
        <pc:chgData name="William Estes" userId="a88fcdbc31b6f594" providerId="Windows Live" clId="Web-{2C607BD3-615A-4812-904A-046229A3AD80}" dt="2022-11-15T22:57:28.612" v="21"/>
        <pc:sldMkLst>
          <pc:docMk/>
          <pc:sldMk cId="109857222" sldId="256"/>
        </pc:sldMkLst>
        <pc:spChg chg="mod">
          <ac:chgData name="William Estes" userId="a88fcdbc31b6f594" providerId="Windows Live" clId="Web-{2C607BD3-615A-4812-904A-046229A3AD80}" dt="2022-11-15T22:57:28.612" v="2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illiam Estes" userId="a88fcdbc31b6f594" providerId="Windows Live" clId="Web-{2C607BD3-615A-4812-904A-046229A3AD80}" dt="2022-11-15T22:57:16.862" v="1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illiam Estes" userId="a88fcdbc31b6f594" providerId="Windows Live" clId="Web-{2C607BD3-615A-4812-904A-046229A3AD80}" dt="2022-11-15T22:57:28.612" v="20"/>
          <ac:spMkLst>
            <pc:docMk/>
            <pc:sldMk cId="109857222" sldId="256"/>
            <ac:spMk id="8" creationId="{6A121316-E4D0-41D7-9C79-9FF8F36D4262}"/>
          </ac:spMkLst>
        </pc:spChg>
        <pc:spChg chg="add">
          <ac:chgData name="William Estes" userId="a88fcdbc31b6f594" providerId="Windows Live" clId="Web-{2C607BD3-615A-4812-904A-046229A3AD80}" dt="2022-11-15T22:57:28.612" v="20"/>
          <ac:spMkLst>
            <pc:docMk/>
            <pc:sldMk cId="109857222" sldId="256"/>
            <ac:spMk id="10" creationId="{07EE0F9E-42CB-4AE4-971C-7BD191D5DCB3}"/>
          </ac:spMkLst>
        </pc:spChg>
        <pc:spChg chg="add">
          <ac:chgData name="William Estes" userId="a88fcdbc31b6f594" providerId="Windows Live" clId="Web-{2C607BD3-615A-4812-904A-046229A3AD80}" dt="2022-11-15T22:57:28.612" v="20"/>
          <ac:spMkLst>
            <pc:docMk/>
            <pc:sldMk cId="109857222" sldId="256"/>
            <ac:spMk id="12" creationId="{1AEB967B-31A3-42E3-8382-73443D264092}"/>
          </ac:spMkLst>
        </pc:spChg>
        <pc:picChg chg="add">
          <ac:chgData name="William Estes" userId="a88fcdbc31b6f594" providerId="Windows Live" clId="Web-{2C607BD3-615A-4812-904A-046229A3AD80}" dt="2022-11-15T22:57:28.612" v="20"/>
          <ac:picMkLst>
            <pc:docMk/>
            <pc:sldMk cId="109857222" sldId="256"/>
            <ac:picMk id="4" creationId="{1D984B02-D70D-A1A4-3700-727775796CED}"/>
          </ac:picMkLst>
        </pc:picChg>
      </pc:sldChg>
      <pc:sldChg chg="addSp modSp new mod setBg">
        <pc:chgData name="William Estes" userId="a88fcdbc31b6f594" providerId="Windows Live" clId="Web-{2C607BD3-615A-4812-904A-046229A3AD80}" dt="2022-11-15T23:23:17.620" v="1063" actId="20577"/>
        <pc:sldMkLst>
          <pc:docMk/>
          <pc:sldMk cId="4092362972" sldId="257"/>
        </pc:sldMkLst>
        <pc:spChg chg="mod">
          <ac:chgData name="William Estes" userId="a88fcdbc31b6f594" providerId="Windows Live" clId="Web-{2C607BD3-615A-4812-904A-046229A3AD80}" dt="2022-11-15T22:58:13.253" v="33" actId="20577"/>
          <ac:spMkLst>
            <pc:docMk/>
            <pc:sldMk cId="4092362972" sldId="257"/>
            <ac:spMk id="2" creationId="{FA2D4C22-9FC6-7CEB-8579-7F0776AEC6C4}"/>
          </ac:spMkLst>
        </pc:spChg>
        <pc:spChg chg="mod">
          <ac:chgData name="William Estes" userId="a88fcdbc31b6f594" providerId="Windows Live" clId="Web-{2C607BD3-615A-4812-904A-046229A3AD80}" dt="2022-11-15T23:23:17.620" v="1063" actId="20577"/>
          <ac:spMkLst>
            <pc:docMk/>
            <pc:sldMk cId="4092362972" sldId="257"/>
            <ac:spMk id="3" creationId="{867C3692-8B9B-13E7-EA58-778F254D3FE5}"/>
          </ac:spMkLst>
        </pc:spChg>
        <pc:spChg chg="add">
          <ac:chgData name="William Estes" userId="a88fcdbc31b6f594" providerId="Windows Live" clId="Web-{2C607BD3-615A-4812-904A-046229A3AD80}" dt="2022-11-15T22:57:36.409" v="23"/>
          <ac:spMkLst>
            <pc:docMk/>
            <pc:sldMk cId="4092362972" sldId="257"/>
            <ac:spMk id="8" creationId="{EFF9146B-4CCD-4CDB-AB9C-458005307E6F}"/>
          </ac:spMkLst>
        </pc:spChg>
        <pc:spChg chg="add">
          <ac:chgData name="William Estes" userId="a88fcdbc31b6f594" providerId="Windows Live" clId="Web-{2C607BD3-615A-4812-904A-046229A3AD80}" dt="2022-11-15T22:57:36.409" v="23"/>
          <ac:spMkLst>
            <pc:docMk/>
            <pc:sldMk cId="4092362972" sldId="257"/>
            <ac:spMk id="10" creationId="{5E1FEFA6-7D4F-4746-AE64-D4D52FE76DC2}"/>
          </ac:spMkLst>
        </pc:spChg>
        <pc:spChg chg="add">
          <ac:chgData name="William Estes" userId="a88fcdbc31b6f594" providerId="Windows Live" clId="Web-{2C607BD3-615A-4812-904A-046229A3AD80}" dt="2022-11-15T22:57:36.409" v="23"/>
          <ac:spMkLst>
            <pc:docMk/>
            <pc:sldMk cId="4092362972" sldId="257"/>
            <ac:spMk id="12" creationId="{BF8DA3CF-9D4B-403A-9AD4-BB177DAB6CC1}"/>
          </ac:spMkLst>
        </pc:spChg>
      </pc:sldChg>
      <pc:sldChg chg="modSp add replId">
        <pc:chgData name="William Estes" userId="a88fcdbc31b6f594" providerId="Windows Live" clId="Web-{2C607BD3-615A-4812-904A-046229A3AD80}" dt="2022-11-15T23:02:35.648" v="229" actId="20577"/>
        <pc:sldMkLst>
          <pc:docMk/>
          <pc:sldMk cId="4088784999" sldId="258"/>
        </pc:sldMkLst>
        <pc:spChg chg="mod">
          <ac:chgData name="William Estes" userId="a88fcdbc31b6f594" providerId="Windows Live" clId="Web-{2C607BD3-615A-4812-904A-046229A3AD80}" dt="2022-11-15T23:01:35.819" v="194" actId="20577"/>
          <ac:spMkLst>
            <pc:docMk/>
            <pc:sldMk cId="4088784999" sldId="258"/>
            <ac:spMk id="2" creationId="{FA2D4C22-9FC6-7CEB-8579-7F0776AEC6C4}"/>
          </ac:spMkLst>
        </pc:spChg>
        <pc:spChg chg="mod">
          <ac:chgData name="William Estes" userId="a88fcdbc31b6f594" providerId="Windows Live" clId="Web-{2C607BD3-615A-4812-904A-046229A3AD80}" dt="2022-11-15T23:02:35.648" v="229" actId="20577"/>
          <ac:spMkLst>
            <pc:docMk/>
            <pc:sldMk cId="4088784999" sldId="258"/>
            <ac:spMk id="3" creationId="{867C3692-8B9B-13E7-EA58-778F254D3FE5}"/>
          </ac:spMkLst>
        </pc:spChg>
      </pc:sldChg>
      <pc:sldChg chg="new del">
        <pc:chgData name="William Estes" userId="a88fcdbc31b6f594" providerId="Windows Live" clId="Web-{2C607BD3-615A-4812-904A-046229A3AD80}" dt="2022-11-15T23:02:42.039" v="231"/>
        <pc:sldMkLst>
          <pc:docMk/>
          <pc:sldMk cId="2663338670" sldId="259"/>
        </pc:sldMkLst>
      </pc:sldChg>
      <pc:sldChg chg="modSp add replId">
        <pc:chgData name="William Estes" userId="a88fcdbc31b6f594" providerId="Windows Live" clId="Web-{2C607BD3-615A-4812-904A-046229A3AD80}" dt="2022-11-15T23:12:04.828" v="674" actId="20577"/>
        <pc:sldMkLst>
          <pc:docMk/>
          <pc:sldMk cId="3470636504" sldId="259"/>
        </pc:sldMkLst>
        <pc:spChg chg="mod">
          <ac:chgData name="William Estes" userId="a88fcdbc31b6f594" providerId="Windows Live" clId="Web-{2C607BD3-615A-4812-904A-046229A3AD80}" dt="2022-11-15T23:02:55.726" v="246" actId="20577"/>
          <ac:spMkLst>
            <pc:docMk/>
            <pc:sldMk cId="3470636504" sldId="259"/>
            <ac:spMk id="2" creationId="{FA2D4C22-9FC6-7CEB-8579-7F0776AEC6C4}"/>
          </ac:spMkLst>
        </pc:spChg>
        <pc:spChg chg="mod">
          <ac:chgData name="William Estes" userId="a88fcdbc31b6f594" providerId="Windows Live" clId="Web-{2C607BD3-615A-4812-904A-046229A3AD80}" dt="2022-11-15T23:12:04.828" v="674" actId="20577"/>
          <ac:spMkLst>
            <pc:docMk/>
            <pc:sldMk cId="3470636504" sldId="259"/>
            <ac:spMk id="3" creationId="{867C3692-8B9B-13E7-EA58-778F254D3FE5}"/>
          </ac:spMkLst>
        </pc:spChg>
      </pc:sldChg>
      <pc:sldChg chg="modSp add replId">
        <pc:chgData name="William Estes" userId="a88fcdbc31b6f594" providerId="Windows Live" clId="Web-{2C607BD3-615A-4812-904A-046229A3AD80}" dt="2022-11-15T23:15:10.472" v="823" actId="20577"/>
        <pc:sldMkLst>
          <pc:docMk/>
          <pc:sldMk cId="1087558509" sldId="260"/>
        </pc:sldMkLst>
        <pc:spChg chg="mod">
          <ac:chgData name="William Estes" userId="a88fcdbc31b6f594" providerId="Windows Live" clId="Web-{2C607BD3-615A-4812-904A-046229A3AD80}" dt="2022-11-15T23:15:10.472" v="823" actId="20577"/>
          <ac:spMkLst>
            <pc:docMk/>
            <pc:sldMk cId="1087558509" sldId="260"/>
            <ac:spMk id="3" creationId="{867C3692-8B9B-13E7-EA58-778F254D3FE5}"/>
          </ac:spMkLst>
        </pc:spChg>
      </pc:sldChg>
      <pc:sldChg chg="new del">
        <pc:chgData name="William Estes" userId="a88fcdbc31b6f594" providerId="Windows Live" clId="Web-{2C607BD3-615A-4812-904A-046229A3AD80}" dt="2022-11-15T23:15:19.597" v="825"/>
        <pc:sldMkLst>
          <pc:docMk/>
          <pc:sldMk cId="1092629262" sldId="261"/>
        </pc:sldMkLst>
      </pc:sldChg>
      <pc:sldChg chg="addSp delSp modSp add replId">
        <pc:chgData name="William Estes" userId="a88fcdbc31b6f594" providerId="Windows Live" clId="Web-{2C607BD3-615A-4812-904A-046229A3AD80}" dt="2022-11-15T23:16:07.707" v="839" actId="1076"/>
        <pc:sldMkLst>
          <pc:docMk/>
          <pc:sldMk cId="1190337258" sldId="261"/>
        </pc:sldMkLst>
        <pc:spChg chg="del mod">
          <ac:chgData name="William Estes" userId="a88fcdbc31b6f594" providerId="Windows Live" clId="Web-{2C607BD3-615A-4812-904A-046229A3AD80}" dt="2022-11-15T23:15:28.941" v="828"/>
          <ac:spMkLst>
            <pc:docMk/>
            <pc:sldMk cId="1190337258" sldId="261"/>
            <ac:spMk id="3" creationId="{867C3692-8B9B-13E7-EA58-778F254D3FE5}"/>
          </ac:spMkLst>
        </pc:spChg>
        <pc:spChg chg="add del mod">
          <ac:chgData name="William Estes" userId="a88fcdbc31b6f594" providerId="Windows Live" clId="Web-{2C607BD3-615A-4812-904A-046229A3AD80}" dt="2022-11-15T23:15:33.300" v="829"/>
          <ac:spMkLst>
            <pc:docMk/>
            <pc:sldMk cId="1190337258" sldId="261"/>
            <ac:spMk id="5" creationId="{09F517AE-2CA5-C82D-859B-F9E2C31D48AE}"/>
          </ac:spMkLst>
        </pc:spChg>
        <pc:picChg chg="add mod">
          <ac:chgData name="William Estes" userId="a88fcdbc31b6f594" providerId="Windows Live" clId="Web-{2C607BD3-615A-4812-904A-046229A3AD80}" dt="2022-11-15T23:15:42.457" v="833" actId="1076"/>
          <ac:picMkLst>
            <pc:docMk/>
            <pc:sldMk cId="1190337258" sldId="261"/>
            <ac:picMk id="6" creationId="{187DFD83-AD56-238B-E302-120321BF04A1}"/>
          </ac:picMkLst>
        </pc:picChg>
        <pc:picChg chg="add mod">
          <ac:chgData name="William Estes" userId="a88fcdbc31b6f594" providerId="Windows Live" clId="Web-{2C607BD3-615A-4812-904A-046229A3AD80}" dt="2022-11-15T23:16:07.707" v="839" actId="1076"/>
          <ac:picMkLst>
            <pc:docMk/>
            <pc:sldMk cId="1190337258" sldId="261"/>
            <ac:picMk id="7" creationId="{0D34C911-AE19-047E-4C41-D5AFF52B8559}"/>
          </ac:picMkLst>
        </pc:picChg>
      </pc:sldChg>
      <pc:sldChg chg="modSp add ord replId">
        <pc:chgData name="William Estes" userId="a88fcdbc31b6f594" providerId="Windows Live" clId="Web-{2C607BD3-615A-4812-904A-046229A3AD80}" dt="2022-11-15T23:20:25.539" v="1027" actId="20577"/>
        <pc:sldMkLst>
          <pc:docMk/>
          <pc:sldMk cId="2175930228" sldId="262"/>
        </pc:sldMkLst>
        <pc:spChg chg="mod">
          <ac:chgData name="William Estes" userId="a88fcdbc31b6f594" providerId="Windows Live" clId="Web-{2C607BD3-615A-4812-904A-046229A3AD80}" dt="2022-11-15T23:17:25.271" v="852" actId="20577"/>
          <ac:spMkLst>
            <pc:docMk/>
            <pc:sldMk cId="2175930228" sldId="262"/>
            <ac:spMk id="2" creationId="{FA2D4C22-9FC6-7CEB-8579-7F0776AEC6C4}"/>
          </ac:spMkLst>
        </pc:spChg>
        <pc:spChg chg="mod">
          <ac:chgData name="William Estes" userId="a88fcdbc31b6f594" providerId="Windows Live" clId="Web-{2C607BD3-615A-4812-904A-046229A3AD80}" dt="2022-11-15T23:20:25.539" v="1027" actId="20577"/>
          <ac:spMkLst>
            <pc:docMk/>
            <pc:sldMk cId="2175930228" sldId="262"/>
            <ac:spMk id="3" creationId="{867C3692-8B9B-13E7-EA58-778F254D3FE5}"/>
          </ac:spMkLst>
        </pc:spChg>
      </pc:sldChg>
      <pc:sldMasterChg chg="del delSldLayout">
        <pc:chgData name="William Estes" userId="a88fcdbc31b6f594" providerId="Windows Live" clId="Web-{2C607BD3-615A-4812-904A-046229A3AD80}" dt="2022-11-15T22:57:28.612" v="20"/>
        <pc:sldMasterMkLst>
          <pc:docMk/>
          <pc:sldMasterMk cId="2460954070" sldId="2147483660"/>
        </pc:sldMasterMkLst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Estes" userId="a88fcdbc31b6f594" providerId="Windows Live" clId="Web-{2C607BD3-615A-4812-904A-046229A3AD80}" dt="2022-11-15T22:57:28.612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William Estes" userId="a88fcdbc31b6f594" providerId="Windows Live" clId="Web-{2C607BD3-615A-4812-904A-046229A3AD80}" dt="2022-11-15T22:57:28.612" v="20"/>
        <pc:sldMasterMkLst>
          <pc:docMk/>
          <pc:sldMasterMk cId="796777704" sldId="2147483685"/>
        </pc:sldMasterMkLst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513681776" sldId="2147483674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3004779942" sldId="2147483675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3631063881" sldId="2147483676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3924900453" sldId="2147483677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2487005222" sldId="2147483678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566685869" sldId="2147483679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1598815801" sldId="2147483680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3927601458" sldId="2147483681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4249039188" sldId="2147483682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933616406" sldId="2147483683"/>
          </pc:sldLayoutMkLst>
        </pc:sldLayoutChg>
        <pc:sldLayoutChg chg="add">
          <pc:chgData name="William Estes" userId="a88fcdbc31b6f594" providerId="Windows Live" clId="Web-{2C607BD3-615A-4812-904A-046229A3AD80}" dt="2022-11-15T22:57:28.612" v="20"/>
          <pc:sldLayoutMkLst>
            <pc:docMk/>
            <pc:sldMasterMk cId="796777704" sldId="2147483685"/>
            <pc:sldLayoutMk cId="111221300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trings_method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functions.asp" TargetMode="External"/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mputer script on a screen">
            <a:extLst>
              <a:ext uri="{FF2B5EF4-FFF2-40B4-BE49-F238E27FC236}">
                <a16:creationId xmlns:a16="http://schemas.microsoft.com/office/drawing/2014/main" id="{1D984B02-D70D-A1A4-3700-727775796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" r="38867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Variables &amp; Simple Data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00" y="239150"/>
            <a:ext cx="3717471" cy="130360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Simple data types: numbers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28DEF5F-4C6A-3AB6-5383-D9BB808C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7" y="414020"/>
            <a:ext cx="7318962" cy="6020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lv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0C9AD-2921-3EC3-CE21-38A23E248B56}"/>
              </a:ext>
            </a:extLst>
          </p:cNvPr>
          <p:cNvSpPr/>
          <p:nvPr/>
        </p:nvSpPr>
        <p:spPr>
          <a:xfrm>
            <a:off x="136070" y="1233714"/>
            <a:ext cx="7220857" cy="344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53520-0460-4CB2-58EF-3958A231F0A5}"/>
              </a:ext>
            </a:extLst>
          </p:cNvPr>
          <p:cNvSpPr/>
          <p:nvPr/>
        </p:nvSpPr>
        <p:spPr>
          <a:xfrm>
            <a:off x="8667248" y="1782375"/>
            <a:ext cx="22779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Python Standard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3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Strings store text data</a:t>
            </a:r>
          </a:p>
          <a:p>
            <a:pPr>
              <a:lnSpc>
                <a:spcPct val="120000"/>
              </a:lnSpc>
            </a:pPr>
            <a:r>
              <a:rPr lang="en-US" dirty="0"/>
              <a:t>Strings are indicated with the double quote (") or single quote(')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"Hello world"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'Hello world'</a:t>
            </a:r>
          </a:p>
          <a:p>
            <a:pPr>
              <a:lnSpc>
                <a:spcPct val="120000"/>
              </a:lnSpc>
            </a:pPr>
            <a:r>
              <a:rPr lang="en-US" dirty="0"/>
              <a:t>Unlike integers and floats, strings have helpful built-in methods</a:t>
            </a:r>
          </a:p>
        </p:txBody>
      </p:sp>
    </p:spTree>
    <p:extLst>
      <p:ext uri="{BB962C8B-B14F-4D97-AF65-F5344CB8AC3E}">
        <p14:creationId xmlns:p14="http://schemas.microsoft.com/office/powerpoint/2010/main" val="25524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Built-in functions: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.upper() - Convert the string to all uppercase letters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.lower() - Convert the string to all lowercase letters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.title() - Convert the first letter of each word to uppercase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</a:t>
            </a:r>
            <a:r>
              <a:rPr lang="en-US" dirty="0" err="1"/>
              <a:t>isalpha</a:t>
            </a:r>
            <a:r>
              <a:rPr lang="en-US" dirty="0"/>
              <a:t>() - return True if all characters are in the alphabet, otherwise return False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many more: </a:t>
            </a:r>
            <a:r>
              <a:rPr lang="en-US" dirty="0">
                <a:hlinkClick r:id="rId2"/>
              </a:rPr>
              <a:t>W3Schools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 of these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28887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types: strings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66F0E6-75D6-1A95-F178-B056F2E3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7" y="2261164"/>
            <a:ext cx="6101644" cy="37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6065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7400473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Variables are containers for (or reference to) information</a:t>
            </a:r>
          </a:p>
          <a:p>
            <a:r>
              <a:rPr lang="en-US" dirty="0"/>
              <a:t>They have a name, data type, and value</a:t>
            </a:r>
          </a:p>
          <a:p>
            <a:r>
              <a:rPr lang="en-US" dirty="0"/>
              <a:t>Given the image to the right...</a:t>
            </a:r>
          </a:p>
          <a:p>
            <a:pPr lvl="1"/>
            <a:r>
              <a:rPr lang="en-US" dirty="0"/>
              <a:t>Name: score</a:t>
            </a:r>
          </a:p>
          <a:p>
            <a:pPr lvl="1"/>
            <a:r>
              <a:rPr lang="en-US" dirty="0"/>
              <a:t>Data Type: number (more specifically, integer)</a:t>
            </a:r>
          </a:p>
          <a:p>
            <a:pPr lvl="1"/>
            <a:r>
              <a:rPr lang="en-US" dirty="0"/>
              <a:t>Value: 2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A681437C-E6C0-88C3-030A-2A5E8DC4E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6" t="7229" r="10695" b="5221"/>
          <a:stretch/>
        </p:blipFill>
        <p:spPr>
          <a:xfrm>
            <a:off x="8772298" y="2204812"/>
            <a:ext cx="1747708" cy="2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Variables: examples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00FB0E6-31E5-C34F-0636-B9E89F738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580" y="2279376"/>
            <a:ext cx="4203700" cy="36263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9E02B-351E-D717-3B5D-ED5886C1DDE5}"/>
              </a:ext>
            </a:extLst>
          </p:cNvPr>
          <p:cNvSpPr txBox="1"/>
          <p:nvPr/>
        </p:nvSpPr>
        <p:spPr>
          <a:xfrm>
            <a:off x="1451428" y="2349500"/>
            <a:ext cx="417285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  <a:ea typeface="+mj-lt"/>
                <a:cs typeface="+mj-lt"/>
              </a:rPr>
              <a:t>Declaring a variable</a:t>
            </a:r>
            <a:endParaRPr lang="en-US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2"/>
                </a:solidFill>
                <a:latin typeface="Goudy Old Style"/>
              </a:rPr>
              <a:t>variable name = variable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Variables: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Names can contain only letters, numbers, and underscores.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They can start with a letter or underscore, but not a number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Spaces are not allowed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Ex “</a:t>
            </a:r>
            <a:r>
              <a:rPr lang="en-US" dirty="0" err="1">
                <a:ea typeface="+mj-lt"/>
                <a:cs typeface="+mj-lt"/>
              </a:rPr>
              <a:t>user_name</a:t>
            </a:r>
            <a:r>
              <a:rPr lang="en-US" dirty="0">
                <a:ea typeface="+mj-lt"/>
                <a:cs typeface="+mj-lt"/>
              </a:rPr>
              <a:t>” vs “user name”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Avoid using Python </a:t>
            </a:r>
            <a:r>
              <a:rPr lang="en-US" dirty="0">
                <a:ea typeface="+mj-lt"/>
                <a:cs typeface="+mj-lt"/>
                <a:hlinkClick r:id="rId2"/>
              </a:rPr>
              <a:t>keywords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dirty="0">
                <a:ea typeface="+mj-lt"/>
                <a:cs typeface="+mj-lt"/>
                <a:hlinkClick r:id="rId3"/>
              </a:rPr>
              <a:t>function names</a:t>
            </a:r>
            <a:r>
              <a:rPr lang="en-US" dirty="0">
                <a:ea typeface="+mj-lt"/>
                <a:cs typeface="+mj-lt"/>
              </a:rPr>
              <a:t> as variable names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Not syntax, but try to keep your variable names short but descriptive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Ex “</a:t>
            </a:r>
            <a:r>
              <a:rPr lang="en-US" dirty="0" err="1">
                <a:ea typeface="+mj-lt"/>
                <a:cs typeface="+mj-lt"/>
              </a:rPr>
              <a:t>total_score</a:t>
            </a:r>
            <a:r>
              <a:rPr lang="en-US" dirty="0">
                <a:ea typeface="+mj-lt"/>
                <a:cs typeface="+mj-lt"/>
              </a:rPr>
              <a:t>” vs “</a:t>
            </a:r>
            <a:r>
              <a:rPr lang="en-US" dirty="0" err="1">
                <a:ea typeface="+mj-lt"/>
                <a:cs typeface="+mj-lt"/>
              </a:rPr>
              <a:t>ts</a:t>
            </a:r>
            <a:r>
              <a:rPr lang="en-US" dirty="0">
                <a:ea typeface="+mj-lt"/>
                <a:cs typeface="+mj-lt"/>
              </a:rPr>
              <a:t>” vs “</a:t>
            </a:r>
            <a:r>
              <a:rPr lang="en-US" dirty="0" err="1">
                <a:ea typeface="+mj-lt"/>
                <a:cs typeface="+mj-lt"/>
              </a:rPr>
              <a:t>the_players_cummulative_score_so_far</a:t>
            </a:r>
            <a:r>
              <a:rPr lang="en-US" dirty="0">
                <a:ea typeface="+mj-lt"/>
                <a:cs typeface="+mj-lt"/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Not syntax, but Python programmers generally prefer the underscore vs camelCase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Ex “</a:t>
            </a:r>
            <a:r>
              <a:rPr lang="en-US" dirty="0" err="1">
                <a:ea typeface="+mj-lt"/>
                <a:cs typeface="+mj-lt"/>
              </a:rPr>
              <a:t>user_name</a:t>
            </a:r>
            <a:r>
              <a:rPr lang="en-US" dirty="0">
                <a:ea typeface="+mj-lt"/>
                <a:cs typeface="+mj-lt"/>
              </a:rPr>
              <a:t>” vs “</a:t>
            </a:r>
            <a:r>
              <a:rPr lang="en-US" dirty="0" err="1">
                <a:ea typeface="+mj-lt"/>
                <a:cs typeface="+mj-lt"/>
              </a:rPr>
              <a:t>userName</a:t>
            </a:r>
            <a:r>
              <a:rPr lang="en-US" dirty="0">
                <a:ea typeface="+mj-lt"/>
                <a:cs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66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Variables: check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Which of these variable names will produce an error?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8793E5-4EB5-E98E-EA64-8978D643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89250"/>
            <a:ext cx="2743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Variables: check understanding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F50B502-1437-01EE-4EB8-A8E6CD90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30" y="2777088"/>
            <a:ext cx="9262533" cy="21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7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types are used to categorize a piece of data</a:t>
            </a:r>
          </a:p>
          <a:p>
            <a:r>
              <a:rPr lang="en-US" dirty="0"/>
              <a:t>Python has a few simple/complex data types to work with</a:t>
            </a:r>
          </a:p>
          <a:p>
            <a:r>
              <a:rPr lang="en-US" dirty="0"/>
              <a:t>Here's the few we will focus on for this class:</a:t>
            </a:r>
          </a:p>
          <a:p>
            <a:pPr lvl="1"/>
            <a:r>
              <a:rPr lang="en-US" dirty="0"/>
              <a:t>Integer – Whole numbers</a:t>
            </a:r>
          </a:p>
          <a:p>
            <a:pPr lvl="1"/>
            <a:r>
              <a:rPr lang="en-US" dirty="0"/>
              <a:t>Float – Decimal numbers</a:t>
            </a:r>
          </a:p>
          <a:p>
            <a:pPr lvl="1"/>
            <a:r>
              <a:rPr lang="en-US" dirty="0"/>
              <a:t>Boolean – Can store only True or False</a:t>
            </a:r>
          </a:p>
          <a:p>
            <a:pPr lvl="1"/>
            <a:r>
              <a:rPr lang="en-US" dirty="0"/>
              <a:t>String – Text</a:t>
            </a:r>
          </a:p>
        </p:txBody>
      </p:sp>
    </p:spTree>
    <p:extLst>
      <p:ext uri="{BB962C8B-B14F-4D97-AF65-F5344CB8AC3E}">
        <p14:creationId xmlns:p14="http://schemas.microsoft.com/office/powerpoint/2010/main" val="72066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types: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You can do basic arithmetic like add (+), subtract (-), multiply (*), and divide (/) 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Python uses two multiplication symbols (**) to represent exponents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3**2 # 9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Python follows order of operations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2 + 3*4 # 14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(2+3)*4 # 20 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Quirk – When you divide two integers, Python will give the answer as a float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4/2 # 2.0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Large numbers can be written using underscores for readability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j-lt"/>
                <a:cs typeface="+mj-lt"/>
              </a:rPr>
              <a:t>1_000_000 vs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4C22-9FC6-7CEB-8579-7F0776AE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Simple data types: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3692-8B9B-13E7-EA58-778F254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Similar operations to integers </a:t>
            </a:r>
            <a:r>
              <a:rPr lang="en-US" dirty="0">
                <a:ea typeface="+mj-lt"/>
                <a:cs typeface="+mj-lt"/>
              </a:rPr>
              <a:t>(+, –, *, /, **, </a:t>
            </a:r>
            <a:r>
              <a:rPr lang="en-US" dirty="0" err="1">
                <a:ea typeface="+mj-lt"/>
                <a:cs typeface="+mj-lt"/>
              </a:rPr>
              <a:t>etc</a:t>
            </a:r>
            <a:r>
              <a:rPr lang="en-US" dirty="0">
                <a:ea typeface="+mj-lt"/>
                <a:cs typeface="+mj-l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Quirk – sometimes floats are imprecise, we will ignore this for now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.2 + .1 = 0.3000000000000004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1345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ClassicFrameVTI</vt:lpstr>
      <vt:lpstr>Variables &amp; Simple Data Types</vt:lpstr>
      <vt:lpstr>variables</vt:lpstr>
      <vt:lpstr>Variables: examples</vt:lpstr>
      <vt:lpstr>Variables: syntax</vt:lpstr>
      <vt:lpstr>Variables: check understanding</vt:lpstr>
      <vt:lpstr>Variables: check understanding</vt:lpstr>
      <vt:lpstr>Simple data types</vt:lpstr>
      <vt:lpstr>Simple data types: Integers</vt:lpstr>
      <vt:lpstr>Simple data types: floats</vt:lpstr>
      <vt:lpstr>Simple data types: numbers</vt:lpstr>
      <vt:lpstr>Simple data types: strings</vt:lpstr>
      <vt:lpstr>Simple data types: strings</vt:lpstr>
      <vt:lpstr>Simple data types: strings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</dc:title>
  <dc:creator/>
  <cp:lastModifiedBy/>
  <cp:revision>459</cp:revision>
  <dcterms:created xsi:type="dcterms:W3CDTF">2022-11-15T22:55:57Z</dcterms:created>
  <dcterms:modified xsi:type="dcterms:W3CDTF">2022-11-24T01:24:04Z</dcterms:modified>
</cp:coreProperties>
</file>