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98D27-2BC8-4A60-8A62-370572721810}" v="39" dt="2022-11-19T14:20:55.328"/>
    <p1510:client id="{871F47F6-C3D1-4723-938F-496FD0AE9D7D}" v="2678" dt="2022-11-17T04:45:43.881"/>
    <p1510:client id="{C6342AC7-BEFD-4312-BB25-24EED1694354}" v="38" dt="2022-11-24T17:30:11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Estes" userId="a88fcdbc31b6f594" providerId="Windows Live" clId="Web-{871F47F6-C3D1-4723-938F-496FD0AE9D7D}"/>
    <pc:docChg chg="mod addSld delSld modSld sldOrd addMainMaster delMainMaster modMainMaster">
      <pc:chgData name="William Estes" userId="a88fcdbc31b6f594" providerId="Windows Live" clId="Web-{871F47F6-C3D1-4723-938F-496FD0AE9D7D}" dt="2022-11-17T04:45:43.881" v="2594" actId="1076"/>
      <pc:docMkLst>
        <pc:docMk/>
      </pc:docMkLst>
      <pc:sldChg chg="addSp delSp modSp mod setBg modClrScheme addAnim delDesignElem chgLayout">
        <pc:chgData name="William Estes" userId="a88fcdbc31b6f594" providerId="Windows Live" clId="Web-{871F47F6-C3D1-4723-938F-496FD0AE9D7D}" dt="2022-11-17T02:40:39.603" v="194"/>
        <pc:sldMkLst>
          <pc:docMk/>
          <pc:sldMk cId="109857222" sldId="256"/>
        </pc:sldMkLst>
        <pc:spChg chg="mod ord">
          <ac:chgData name="William Estes" userId="a88fcdbc31b6f594" providerId="Windows Live" clId="Web-{871F47F6-C3D1-4723-938F-496FD0AE9D7D}" dt="2022-11-17T02:40:39.603" v="194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William Estes" userId="a88fcdbc31b6f594" providerId="Windows Live" clId="Web-{871F47F6-C3D1-4723-938F-496FD0AE9D7D}" dt="2022-11-17T02:28:44.652" v="1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William Estes" userId="a88fcdbc31b6f594" providerId="Windows Live" clId="Web-{871F47F6-C3D1-4723-938F-496FD0AE9D7D}" dt="2022-11-17T02:30:37.936" v="24"/>
          <ac:spMkLst>
            <pc:docMk/>
            <pc:sldMk cId="109857222" sldId="256"/>
            <ac:spMk id="9" creationId="{6DA65B90-7B06-4499-91BA-CDDD36132481}"/>
          </ac:spMkLst>
        </pc:spChg>
        <pc:spChg chg="add">
          <ac:chgData name="William Estes" userId="a88fcdbc31b6f594" providerId="Windows Live" clId="Web-{871F47F6-C3D1-4723-938F-496FD0AE9D7D}" dt="2022-11-17T02:40:39.603" v="194"/>
          <ac:spMkLst>
            <pc:docMk/>
            <pc:sldMk cId="109857222" sldId="256"/>
            <ac:spMk id="10" creationId="{EFB0C39A-F8CA-4A79-AFFC-E9780FB1991A}"/>
          </ac:spMkLst>
        </pc:spChg>
        <pc:spChg chg="add del">
          <ac:chgData name="William Estes" userId="a88fcdbc31b6f594" providerId="Windows Live" clId="Web-{871F47F6-C3D1-4723-938F-496FD0AE9D7D}" dt="2022-11-17T02:30:37.936" v="24"/>
          <ac:spMkLst>
            <pc:docMk/>
            <pc:sldMk cId="109857222" sldId="256"/>
            <ac:spMk id="11" creationId="{9502469D-C562-48E3-ABA2-3CFA55C52684}"/>
          </ac:spMkLst>
        </pc:spChg>
        <pc:picChg chg="add mod">
          <ac:chgData name="William Estes" userId="a88fcdbc31b6f594" providerId="Windows Live" clId="Web-{871F47F6-C3D1-4723-938F-496FD0AE9D7D}" dt="2022-11-17T02:40:39.603" v="194"/>
          <ac:picMkLst>
            <pc:docMk/>
            <pc:sldMk cId="109857222" sldId="256"/>
            <ac:picMk id="4" creationId="{29087548-9B39-7BFB-3EF8-4463F03970DC}"/>
          </ac:picMkLst>
        </pc:picChg>
        <pc:cxnChg chg="add del">
          <ac:chgData name="William Estes" userId="a88fcdbc31b6f594" providerId="Windows Live" clId="Web-{871F47F6-C3D1-4723-938F-496FD0AE9D7D}" dt="2022-11-17T02:30:37.936" v="24"/>
          <ac:cxnSpMkLst>
            <pc:docMk/>
            <pc:sldMk cId="109857222" sldId="256"/>
            <ac:cxnSpMk id="13" creationId="{6D4C177C-581F-4CC8-A686-0B6D25DC6A70}"/>
          </ac:cxnSpMkLst>
        </pc:cxnChg>
        <pc:cxnChg chg="add del">
          <ac:chgData name="William Estes" userId="a88fcdbc31b6f594" providerId="Windows Live" clId="Web-{871F47F6-C3D1-4723-938F-496FD0AE9D7D}" dt="2022-11-17T02:30:37.936" v="24"/>
          <ac:cxnSpMkLst>
            <pc:docMk/>
            <pc:sldMk cId="109857222" sldId="256"/>
            <ac:cxnSpMk id="15" creationId="{F3C8C2E5-55C2-48F4-A36A-473F2254C302}"/>
          </ac:cxnSpMkLst>
        </pc:cxnChg>
        <pc:cxnChg chg="add del">
          <ac:chgData name="William Estes" userId="a88fcdbc31b6f594" providerId="Windows Live" clId="Web-{871F47F6-C3D1-4723-938F-496FD0AE9D7D}" dt="2022-11-17T02:30:37.936" v="24"/>
          <ac:cxnSpMkLst>
            <pc:docMk/>
            <pc:sldMk cId="109857222" sldId="256"/>
            <ac:cxnSpMk id="17" creationId="{05B8EA5E-9C54-40D2-A319-5533E7D50E3C}"/>
          </ac:cxnSpMkLst>
        </pc:cxnChg>
      </pc:sldChg>
      <pc:sldChg chg="modSp new mod modClrScheme chgLayout">
        <pc:chgData name="William Estes" userId="a88fcdbc31b6f594" providerId="Windows Live" clId="Web-{871F47F6-C3D1-4723-938F-496FD0AE9D7D}" dt="2022-11-17T02:32:27.828" v="84" actId="20577"/>
        <pc:sldMkLst>
          <pc:docMk/>
          <pc:sldMk cId="3273770609" sldId="257"/>
        </pc:sldMkLst>
        <pc:spChg chg="mod ord">
          <ac:chgData name="William Estes" userId="a88fcdbc31b6f594" providerId="Windows Live" clId="Web-{871F47F6-C3D1-4723-938F-496FD0AE9D7D}" dt="2022-11-17T02:31:17.796" v="29" actId="14100"/>
          <ac:spMkLst>
            <pc:docMk/>
            <pc:sldMk cId="3273770609" sldId="257"/>
            <ac:spMk id="2" creationId="{E5238DE9-79FB-7006-5BB0-F702E6D0483C}"/>
          </ac:spMkLst>
        </pc:spChg>
        <pc:spChg chg="mod ord">
          <ac:chgData name="William Estes" userId="a88fcdbc31b6f594" providerId="Windows Live" clId="Web-{871F47F6-C3D1-4723-938F-496FD0AE9D7D}" dt="2022-11-17T02:32:27.828" v="84" actId="20577"/>
          <ac:spMkLst>
            <pc:docMk/>
            <pc:sldMk cId="3273770609" sldId="257"/>
            <ac:spMk id="3" creationId="{F75A529E-33B7-0039-D84B-A6F1B3FFA9FB}"/>
          </ac:spMkLst>
        </pc:spChg>
      </pc:sldChg>
      <pc:sldChg chg="modSp add replId">
        <pc:chgData name="William Estes" userId="a88fcdbc31b6f594" providerId="Windows Live" clId="Web-{871F47F6-C3D1-4723-938F-496FD0AE9D7D}" dt="2022-11-17T02:37:34.474" v="127" actId="20577"/>
        <pc:sldMkLst>
          <pc:docMk/>
          <pc:sldMk cId="2215074118" sldId="258"/>
        </pc:sldMkLst>
        <pc:spChg chg="mod">
          <ac:chgData name="William Estes" userId="a88fcdbc31b6f594" providerId="Windows Live" clId="Web-{871F47F6-C3D1-4723-938F-496FD0AE9D7D}" dt="2022-11-17T02:36:09.207" v="98" actId="20577"/>
          <ac:spMkLst>
            <pc:docMk/>
            <pc:sldMk cId="2215074118" sldId="258"/>
            <ac:spMk id="2" creationId="{E5238DE9-79FB-7006-5BB0-F702E6D0483C}"/>
          </ac:spMkLst>
        </pc:spChg>
        <pc:spChg chg="mod">
          <ac:chgData name="William Estes" userId="a88fcdbc31b6f594" providerId="Windows Live" clId="Web-{871F47F6-C3D1-4723-938F-496FD0AE9D7D}" dt="2022-11-17T02:37:34.474" v="127" actId="20577"/>
          <ac:spMkLst>
            <pc:docMk/>
            <pc:sldMk cId="2215074118" sldId="258"/>
            <ac:spMk id="3" creationId="{F75A529E-33B7-0039-D84B-A6F1B3FFA9FB}"/>
          </ac:spMkLst>
        </pc:spChg>
      </pc:sldChg>
      <pc:sldChg chg="addSp delSp modSp add replId">
        <pc:chgData name="William Estes" userId="a88fcdbc31b6f594" providerId="Windows Live" clId="Web-{871F47F6-C3D1-4723-938F-496FD0AE9D7D}" dt="2022-11-17T02:46:37.609" v="210" actId="20577"/>
        <pc:sldMkLst>
          <pc:docMk/>
          <pc:sldMk cId="1294279241" sldId="259"/>
        </pc:sldMkLst>
        <pc:spChg chg="mod">
          <ac:chgData name="William Estes" userId="a88fcdbc31b6f594" providerId="Windows Live" clId="Web-{871F47F6-C3D1-4723-938F-496FD0AE9D7D}" dt="2022-11-17T02:37:52.225" v="131" actId="20577"/>
          <ac:spMkLst>
            <pc:docMk/>
            <pc:sldMk cId="1294279241" sldId="259"/>
            <ac:spMk id="2" creationId="{E5238DE9-79FB-7006-5BB0-F702E6D0483C}"/>
          </ac:spMkLst>
        </pc:spChg>
        <pc:spChg chg="mod">
          <ac:chgData name="William Estes" userId="a88fcdbc31b6f594" providerId="Windows Live" clId="Web-{871F47F6-C3D1-4723-938F-496FD0AE9D7D}" dt="2022-11-17T02:46:37.609" v="210" actId="20577"/>
          <ac:spMkLst>
            <pc:docMk/>
            <pc:sldMk cId="1294279241" sldId="259"/>
            <ac:spMk id="3" creationId="{F75A529E-33B7-0039-D84B-A6F1B3FFA9FB}"/>
          </ac:spMkLst>
        </pc:spChg>
        <pc:picChg chg="add del mod">
          <ac:chgData name="William Estes" userId="a88fcdbc31b6f594" providerId="Windows Live" clId="Web-{871F47F6-C3D1-4723-938F-496FD0AE9D7D}" dt="2022-11-17T02:46:14.780" v="201"/>
          <ac:picMkLst>
            <pc:docMk/>
            <pc:sldMk cId="1294279241" sldId="259"/>
            <ac:picMk id="4" creationId="{5F199EE7-33BF-8023-D1A4-F610582815A4}"/>
          </ac:picMkLst>
        </pc:picChg>
        <pc:picChg chg="add mod">
          <ac:chgData name="William Estes" userId="a88fcdbc31b6f594" providerId="Windows Live" clId="Web-{871F47F6-C3D1-4723-938F-496FD0AE9D7D}" dt="2022-11-17T02:46:29.015" v="206" actId="1076"/>
          <ac:picMkLst>
            <pc:docMk/>
            <pc:sldMk cId="1294279241" sldId="259"/>
            <ac:picMk id="5" creationId="{2A79D0BC-6919-DF9C-1E26-D2D1AF11493E}"/>
          </ac:picMkLst>
        </pc:picChg>
      </pc:sldChg>
      <pc:sldChg chg="addSp delSp modSp add replId">
        <pc:chgData name="William Estes" userId="a88fcdbc31b6f594" providerId="Windows Live" clId="Web-{871F47F6-C3D1-4723-938F-496FD0AE9D7D}" dt="2022-11-17T03:21:37.209" v="881" actId="20577"/>
        <pc:sldMkLst>
          <pc:docMk/>
          <pc:sldMk cId="659138713" sldId="260"/>
        </pc:sldMkLst>
        <pc:spChg chg="mod">
          <ac:chgData name="William Estes" userId="a88fcdbc31b6f594" providerId="Windows Live" clId="Web-{871F47F6-C3D1-4723-938F-496FD0AE9D7D}" dt="2022-11-17T03:21:37.209" v="881" actId="20577"/>
          <ac:spMkLst>
            <pc:docMk/>
            <pc:sldMk cId="659138713" sldId="260"/>
            <ac:spMk id="2" creationId="{E5238DE9-79FB-7006-5BB0-F702E6D0483C}"/>
          </ac:spMkLst>
        </pc:spChg>
        <pc:spChg chg="mod">
          <ac:chgData name="William Estes" userId="a88fcdbc31b6f594" providerId="Windows Live" clId="Web-{871F47F6-C3D1-4723-938F-496FD0AE9D7D}" dt="2022-11-17T02:54:33.430" v="338" actId="20577"/>
          <ac:spMkLst>
            <pc:docMk/>
            <pc:sldMk cId="659138713" sldId="260"/>
            <ac:spMk id="3" creationId="{F75A529E-33B7-0039-D84B-A6F1B3FFA9FB}"/>
          </ac:spMkLst>
        </pc:spChg>
        <pc:picChg chg="add mod">
          <ac:chgData name="William Estes" userId="a88fcdbc31b6f594" providerId="Windows Live" clId="Web-{871F47F6-C3D1-4723-938F-496FD0AE9D7D}" dt="2022-11-17T02:54:39.383" v="342" actId="1076"/>
          <ac:picMkLst>
            <pc:docMk/>
            <pc:sldMk cId="659138713" sldId="260"/>
            <ac:picMk id="4" creationId="{0E5E14C8-84F4-4C3A-93BF-68C3058932BA}"/>
          </ac:picMkLst>
        </pc:picChg>
        <pc:picChg chg="del">
          <ac:chgData name="William Estes" userId="a88fcdbc31b6f594" providerId="Windows Live" clId="Web-{871F47F6-C3D1-4723-938F-496FD0AE9D7D}" dt="2022-11-17T02:46:50.297" v="212"/>
          <ac:picMkLst>
            <pc:docMk/>
            <pc:sldMk cId="659138713" sldId="260"/>
            <ac:picMk id="5" creationId="{2A79D0BC-6919-DF9C-1E26-D2D1AF11493E}"/>
          </ac:picMkLst>
        </pc:picChg>
      </pc:sldChg>
      <pc:sldChg chg="addSp delSp modSp add replId">
        <pc:chgData name="William Estes" userId="a88fcdbc31b6f594" providerId="Windows Live" clId="Web-{871F47F6-C3D1-4723-938F-496FD0AE9D7D}" dt="2022-11-17T03:01:29.344" v="674" actId="1076"/>
        <pc:sldMkLst>
          <pc:docMk/>
          <pc:sldMk cId="1445143833" sldId="261"/>
        </pc:sldMkLst>
        <pc:spChg chg="mod">
          <ac:chgData name="William Estes" userId="a88fcdbc31b6f594" providerId="Windows Live" clId="Web-{871F47F6-C3D1-4723-938F-496FD0AE9D7D}" dt="2022-11-17T02:58:42.200" v="540" actId="20577"/>
          <ac:spMkLst>
            <pc:docMk/>
            <pc:sldMk cId="1445143833" sldId="261"/>
            <ac:spMk id="2" creationId="{E5238DE9-79FB-7006-5BB0-F702E6D0483C}"/>
          </ac:spMkLst>
        </pc:spChg>
        <pc:spChg chg="mod">
          <ac:chgData name="William Estes" userId="a88fcdbc31b6f594" providerId="Windows Live" clId="Web-{871F47F6-C3D1-4723-938F-496FD0AE9D7D}" dt="2022-11-17T03:00:21.733" v="670" actId="20577"/>
          <ac:spMkLst>
            <pc:docMk/>
            <pc:sldMk cId="1445143833" sldId="261"/>
            <ac:spMk id="3" creationId="{F75A529E-33B7-0039-D84B-A6F1B3FFA9FB}"/>
          </ac:spMkLst>
        </pc:spChg>
        <pc:picChg chg="del">
          <ac:chgData name="William Estes" userId="a88fcdbc31b6f594" providerId="Windows Live" clId="Web-{871F47F6-C3D1-4723-938F-496FD0AE9D7D}" dt="2022-11-17T02:55:15.556" v="344"/>
          <ac:picMkLst>
            <pc:docMk/>
            <pc:sldMk cId="1445143833" sldId="261"/>
            <ac:picMk id="4" creationId="{0E5E14C8-84F4-4C3A-93BF-68C3058932BA}"/>
          </ac:picMkLst>
        </pc:picChg>
        <pc:picChg chg="add mod">
          <ac:chgData name="William Estes" userId="a88fcdbc31b6f594" providerId="Windows Live" clId="Web-{871F47F6-C3D1-4723-938F-496FD0AE9D7D}" dt="2022-11-17T03:01:29.344" v="674" actId="1076"/>
          <ac:picMkLst>
            <pc:docMk/>
            <pc:sldMk cId="1445143833" sldId="261"/>
            <ac:picMk id="5" creationId="{C36481CB-BF42-54A2-A365-58F1469312E7}"/>
          </ac:picMkLst>
        </pc:picChg>
      </pc:sldChg>
      <pc:sldChg chg="add del">
        <pc:chgData name="William Estes" userId="a88fcdbc31b6f594" providerId="Windows Live" clId="Web-{871F47F6-C3D1-4723-938F-496FD0AE9D7D}" dt="2022-11-17T02:40:59.025" v="197"/>
        <pc:sldMkLst>
          <pc:docMk/>
          <pc:sldMk cId="288659116" sldId="262"/>
        </pc:sldMkLst>
      </pc:sldChg>
      <pc:sldChg chg="addSp modSp add replId">
        <pc:chgData name="William Estes" userId="a88fcdbc31b6f594" providerId="Windows Live" clId="Web-{871F47F6-C3D1-4723-938F-496FD0AE9D7D}" dt="2022-11-17T03:03:21.330" v="677" actId="14100"/>
        <pc:sldMkLst>
          <pc:docMk/>
          <pc:sldMk cId="3319170701" sldId="262"/>
        </pc:sldMkLst>
        <pc:picChg chg="add mod">
          <ac:chgData name="William Estes" userId="a88fcdbc31b6f594" providerId="Windows Live" clId="Web-{871F47F6-C3D1-4723-938F-496FD0AE9D7D}" dt="2022-11-17T03:03:21.330" v="677" actId="14100"/>
          <ac:picMkLst>
            <pc:docMk/>
            <pc:sldMk cId="3319170701" sldId="262"/>
            <ac:picMk id="4" creationId="{B819BEFE-6C4F-ECE1-6515-E7E170DFDBDD}"/>
          </ac:picMkLst>
        </pc:picChg>
      </pc:sldChg>
      <pc:sldChg chg="add del">
        <pc:chgData name="William Estes" userId="a88fcdbc31b6f594" providerId="Windows Live" clId="Web-{871F47F6-C3D1-4723-938F-496FD0AE9D7D}" dt="2022-11-17T02:40:59.025" v="196"/>
        <pc:sldMkLst>
          <pc:docMk/>
          <pc:sldMk cId="323452824" sldId="263"/>
        </pc:sldMkLst>
      </pc:sldChg>
      <pc:sldChg chg="addSp delSp modSp add replId">
        <pc:chgData name="William Estes" userId="a88fcdbc31b6f594" providerId="Windows Live" clId="Web-{871F47F6-C3D1-4723-938F-496FD0AE9D7D}" dt="2022-11-17T03:11:06.120" v="853" actId="1076"/>
        <pc:sldMkLst>
          <pc:docMk/>
          <pc:sldMk cId="1568988517" sldId="263"/>
        </pc:sldMkLst>
        <pc:spChg chg="mod">
          <ac:chgData name="William Estes" userId="a88fcdbc31b6f594" providerId="Windows Live" clId="Web-{871F47F6-C3D1-4723-938F-496FD0AE9D7D}" dt="2022-11-17T03:03:55.971" v="683" actId="20577"/>
          <ac:spMkLst>
            <pc:docMk/>
            <pc:sldMk cId="1568988517" sldId="263"/>
            <ac:spMk id="2" creationId="{E5238DE9-79FB-7006-5BB0-F702E6D0483C}"/>
          </ac:spMkLst>
        </pc:spChg>
        <pc:spChg chg="mod">
          <ac:chgData name="William Estes" userId="a88fcdbc31b6f594" providerId="Windows Live" clId="Web-{871F47F6-C3D1-4723-938F-496FD0AE9D7D}" dt="2022-11-17T03:10:48.994" v="850" actId="14100"/>
          <ac:spMkLst>
            <pc:docMk/>
            <pc:sldMk cId="1568988517" sldId="263"/>
            <ac:spMk id="3" creationId="{F75A529E-33B7-0039-D84B-A6F1B3FFA9FB}"/>
          </ac:spMkLst>
        </pc:spChg>
        <pc:picChg chg="del">
          <ac:chgData name="William Estes" userId="a88fcdbc31b6f594" providerId="Windows Live" clId="Web-{871F47F6-C3D1-4723-938F-496FD0AE9D7D}" dt="2022-11-17T03:03:58.846" v="684"/>
          <ac:picMkLst>
            <pc:docMk/>
            <pc:sldMk cId="1568988517" sldId="263"/>
            <ac:picMk id="4" creationId="{B819BEFE-6C4F-ECE1-6515-E7E170DFDBDD}"/>
          </ac:picMkLst>
        </pc:picChg>
        <pc:picChg chg="add mod">
          <ac:chgData name="William Estes" userId="a88fcdbc31b6f594" providerId="Windows Live" clId="Web-{871F47F6-C3D1-4723-938F-496FD0AE9D7D}" dt="2022-11-17T03:11:06.120" v="853" actId="1076"/>
          <ac:picMkLst>
            <pc:docMk/>
            <pc:sldMk cId="1568988517" sldId="263"/>
            <ac:picMk id="5" creationId="{DF7E0C5A-FC48-5B40-EEE7-EBBF295B91F2}"/>
          </ac:picMkLst>
        </pc:picChg>
      </pc:sldChg>
      <pc:sldChg chg="delSp modSp add ord replId">
        <pc:chgData name="William Estes" userId="a88fcdbc31b6f594" providerId="Windows Live" clId="Web-{871F47F6-C3D1-4723-938F-496FD0AE9D7D}" dt="2022-11-17T03:12:11.058" v="878" actId="20577"/>
        <pc:sldMkLst>
          <pc:docMk/>
          <pc:sldMk cId="87521884" sldId="264"/>
        </pc:sldMkLst>
        <pc:spChg chg="mod">
          <ac:chgData name="William Estes" userId="a88fcdbc31b6f594" providerId="Windows Live" clId="Web-{871F47F6-C3D1-4723-938F-496FD0AE9D7D}" dt="2022-11-17T03:11:53.933" v="867" actId="20577"/>
          <ac:spMkLst>
            <pc:docMk/>
            <pc:sldMk cId="87521884" sldId="264"/>
            <ac:spMk id="2" creationId="{E5238DE9-79FB-7006-5BB0-F702E6D0483C}"/>
          </ac:spMkLst>
        </pc:spChg>
        <pc:spChg chg="mod">
          <ac:chgData name="William Estes" userId="a88fcdbc31b6f594" providerId="Windows Live" clId="Web-{871F47F6-C3D1-4723-938F-496FD0AE9D7D}" dt="2022-11-17T03:12:11.058" v="878" actId="20577"/>
          <ac:spMkLst>
            <pc:docMk/>
            <pc:sldMk cId="87521884" sldId="264"/>
            <ac:spMk id="3" creationId="{F75A529E-33B7-0039-D84B-A6F1B3FFA9FB}"/>
          </ac:spMkLst>
        </pc:spChg>
        <pc:picChg chg="del">
          <ac:chgData name="William Estes" userId="a88fcdbc31b6f594" providerId="Windows Live" clId="Web-{871F47F6-C3D1-4723-938F-496FD0AE9D7D}" dt="2022-11-17T03:11:44.355" v="858"/>
          <ac:picMkLst>
            <pc:docMk/>
            <pc:sldMk cId="87521884" sldId="264"/>
            <ac:picMk id="4" creationId="{B819BEFE-6C4F-ECE1-6515-E7E170DFDBDD}"/>
          </ac:picMkLst>
        </pc:picChg>
      </pc:sldChg>
      <pc:sldChg chg="add del">
        <pc:chgData name="William Estes" userId="a88fcdbc31b6f594" providerId="Windows Live" clId="Web-{871F47F6-C3D1-4723-938F-496FD0AE9D7D}" dt="2022-11-17T02:40:59.025" v="195"/>
        <pc:sldMkLst>
          <pc:docMk/>
          <pc:sldMk cId="593552002" sldId="264"/>
        </pc:sldMkLst>
      </pc:sldChg>
      <pc:sldChg chg="add del replId">
        <pc:chgData name="William Estes" userId="a88fcdbc31b6f594" providerId="Windows Live" clId="Web-{871F47F6-C3D1-4723-938F-496FD0AE9D7D}" dt="2022-11-17T03:11:37.292" v="855"/>
        <pc:sldMkLst>
          <pc:docMk/>
          <pc:sldMk cId="4210649134" sldId="264"/>
        </pc:sldMkLst>
      </pc:sldChg>
      <pc:sldChg chg="addSp modSp add replId">
        <pc:chgData name="William Estes" userId="a88fcdbc31b6f594" providerId="Windows Live" clId="Web-{871F47F6-C3D1-4723-938F-496FD0AE9D7D}" dt="2022-11-17T03:25:13.713" v="975" actId="1076"/>
        <pc:sldMkLst>
          <pc:docMk/>
          <pc:sldMk cId="1792926431" sldId="265"/>
        </pc:sldMkLst>
        <pc:spChg chg="mod">
          <ac:chgData name="William Estes" userId="a88fcdbc31b6f594" providerId="Windows Live" clId="Web-{871F47F6-C3D1-4723-938F-496FD0AE9D7D}" dt="2022-11-17T03:22:29.429" v="885" actId="20577"/>
          <ac:spMkLst>
            <pc:docMk/>
            <pc:sldMk cId="1792926431" sldId="265"/>
            <ac:spMk id="2" creationId="{E5238DE9-79FB-7006-5BB0-F702E6D0483C}"/>
          </ac:spMkLst>
        </pc:spChg>
        <pc:spChg chg="mod">
          <ac:chgData name="William Estes" userId="a88fcdbc31b6f594" providerId="Windows Live" clId="Web-{871F47F6-C3D1-4723-938F-496FD0AE9D7D}" dt="2022-11-17T03:23:43.211" v="971" actId="20577"/>
          <ac:spMkLst>
            <pc:docMk/>
            <pc:sldMk cId="1792926431" sldId="265"/>
            <ac:spMk id="3" creationId="{F75A529E-33B7-0039-D84B-A6F1B3FFA9FB}"/>
          </ac:spMkLst>
        </pc:spChg>
        <pc:picChg chg="add mod">
          <ac:chgData name="William Estes" userId="a88fcdbc31b6f594" providerId="Windows Live" clId="Web-{871F47F6-C3D1-4723-938F-496FD0AE9D7D}" dt="2022-11-17T03:25:13.713" v="975" actId="1076"/>
          <ac:picMkLst>
            <pc:docMk/>
            <pc:sldMk cId="1792926431" sldId="265"/>
            <ac:picMk id="4" creationId="{1C547ADD-C85A-BC8B-5577-37304CB736AF}"/>
          </ac:picMkLst>
        </pc:picChg>
      </pc:sldChg>
      <pc:sldChg chg="addSp delSp modSp add replId">
        <pc:chgData name="William Estes" userId="a88fcdbc31b6f594" providerId="Windows Live" clId="Web-{871F47F6-C3D1-4723-938F-496FD0AE9D7D}" dt="2022-11-17T03:31:55.751" v="1067" actId="1076"/>
        <pc:sldMkLst>
          <pc:docMk/>
          <pc:sldMk cId="1477866500" sldId="266"/>
        </pc:sldMkLst>
        <pc:spChg chg="mod">
          <ac:chgData name="William Estes" userId="a88fcdbc31b6f594" providerId="Windows Live" clId="Web-{871F47F6-C3D1-4723-938F-496FD0AE9D7D}" dt="2022-11-17T03:27:09.402" v="1024" actId="20577"/>
          <ac:spMkLst>
            <pc:docMk/>
            <pc:sldMk cId="1477866500" sldId="266"/>
            <ac:spMk id="2" creationId="{E5238DE9-79FB-7006-5BB0-F702E6D0483C}"/>
          </ac:spMkLst>
        </pc:spChg>
        <pc:spChg chg="mod">
          <ac:chgData name="William Estes" userId="a88fcdbc31b6f594" providerId="Windows Live" clId="Web-{871F47F6-C3D1-4723-938F-496FD0AE9D7D}" dt="2022-11-17T03:31:20.719" v="1062" actId="20577"/>
          <ac:spMkLst>
            <pc:docMk/>
            <pc:sldMk cId="1477866500" sldId="266"/>
            <ac:spMk id="3" creationId="{F75A529E-33B7-0039-D84B-A6F1B3FFA9FB}"/>
          </ac:spMkLst>
        </pc:spChg>
        <pc:picChg chg="del">
          <ac:chgData name="William Estes" userId="a88fcdbc31b6f594" providerId="Windows Live" clId="Web-{871F47F6-C3D1-4723-938F-496FD0AE9D7D}" dt="2022-11-17T03:25:41.526" v="977"/>
          <ac:picMkLst>
            <pc:docMk/>
            <pc:sldMk cId="1477866500" sldId="266"/>
            <ac:picMk id="4" creationId="{1C547ADD-C85A-BC8B-5577-37304CB736AF}"/>
          </ac:picMkLst>
        </pc:picChg>
        <pc:picChg chg="add mod">
          <ac:chgData name="William Estes" userId="a88fcdbc31b6f594" providerId="Windows Live" clId="Web-{871F47F6-C3D1-4723-938F-496FD0AE9D7D}" dt="2022-11-17T03:31:55.751" v="1067" actId="1076"/>
          <ac:picMkLst>
            <pc:docMk/>
            <pc:sldMk cId="1477866500" sldId="266"/>
            <ac:picMk id="5" creationId="{3D3669E3-FA0D-9CCD-8357-0A06AA35F8AF}"/>
          </ac:picMkLst>
        </pc:picChg>
      </pc:sldChg>
      <pc:sldChg chg="addSp delSp modSp add replId">
        <pc:chgData name="William Estes" userId="a88fcdbc31b6f594" providerId="Windows Live" clId="Web-{871F47F6-C3D1-4723-938F-496FD0AE9D7D}" dt="2022-11-17T03:52:14.757" v="1213" actId="1076"/>
        <pc:sldMkLst>
          <pc:docMk/>
          <pc:sldMk cId="3631238678" sldId="267"/>
        </pc:sldMkLst>
        <pc:spChg chg="mod">
          <ac:chgData name="William Estes" userId="a88fcdbc31b6f594" providerId="Windows Live" clId="Web-{871F47F6-C3D1-4723-938F-496FD0AE9D7D}" dt="2022-11-17T03:47:00.986" v="1077" actId="20577"/>
          <ac:spMkLst>
            <pc:docMk/>
            <pc:sldMk cId="3631238678" sldId="267"/>
            <ac:spMk id="2" creationId="{E5238DE9-79FB-7006-5BB0-F702E6D0483C}"/>
          </ac:spMkLst>
        </pc:spChg>
        <pc:spChg chg="mod">
          <ac:chgData name="William Estes" userId="a88fcdbc31b6f594" providerId="Windows Live" clId="Web-{871F47F6-C3D1-4723-938F-496FD0AE9D7D}" dt="2022-11-17T03:50:30.052" v="1209" actId="20577"/>
          <ac:spMkLst>
            <pc:docMk/>
            <pc:sldMk cId="3631238678" sldId="267"/>
            <ac:spMk id="3" creationId="{F75A529E-33B7-0039-D84B-A6F1B3FFA9FB}"/>
          </ac:spMkLst>
        </pc:spChg>
        <pc:picChg chg="add mod">
          <ac:chgData name="William Estes" userId="a88fcdbc31b6f594" providerId="Windows Live" clId="Web-{871F47F6-C3D1-4723-938F-496FD0AE9D7D}" dt="2022-11-17T03:52:14.757" v="1213" actId="1076"/>
          <ac:picMkLst>
            <pc:docMk/>
            <pc:sldMk cId="3631238678" sldId="267"/>
            <ac:picMk id="4" creationId="{923F236A-8752-453D-D1CF-412D4711CC8E}"/>
          </ac:picMkLst>
        </pc:picChg>
        <pc:picChg chg="del">
          <ac:chgData name="William Estes" userId="a88fcdbc31b6f594" providerId="Windows Live" clId="Web-{871F47F6-C3D1-4723-938F-496FD0AE9D7D}" dt="2022-11-17T03:47:03.580" v="1078"/>
          <ac:picMkLst>
            <pc:docMk/>
            <pc:sldMk cId="3631238678" sldId="267"/>
            <ac:picMk id="5" creationId="{3D3669E3-FA0D-9CCD-8357-0A06AA35F8AF}"/>
          </ac:picMkLst>
        </pc:picChg>
      </pc:sldChg>
      <pc:sldChg chg="addSp delSp modSp add replId">
        <pc:chgData name="William Estes" userId="a88fcdbc31b6f594" providerId="Windows Live" clId="Web-{871F47F6-C3D1-4723-938F-496FD0AE9D7D}" dt="2022-11-17T03:58:29.331" v="1305" actId="1076"/>
        <pc:sldMkLst>
          <pc:docMk/>
          <pc:sldMk cId="2171224460" sldId="268"/>
        </pc:sldMkLst>
        <pc:spChg chg="mod">
          <ac:chgData name="William Estes" userId="a88fcdbc31b6f594" providerId="Windows Live" clId="Web-{871F47F6-C3D1-4723-938F-496FD0AE9D7D}" dt="2022-11-17T03:53:14.165" v="1221" actId="20577"/>
          <ac:spMkLst>
            <pc:docMk/>
            <pc:sldMk cId="2171224460" sldId="268"/>
            <ac:spMk id="2" creationId="{E5238DE9-79FB-7006-5BB0-F702E6D0483C}"/>
          </ac:spMkLst>
        </pc:spChg>
        <pc:spChg chg="mod">
          <ac:chgData name="William Estes" userId="a88fcdbc31b6f594" providerId="Windows Live" clId="Web-{871F47F6-C3D1-4723-938F-496FD0AE9D7D}" dt="2022-11-17T03:58:17.846" v="1299" actId="20577"/>
          <ac:spMkLst>
            <pc:docMk/>
            <pc:sldMk cId="2171224460" sldId="268"/>
            <ac:spMk id="3" creationId="{F75A529E-33B7-0039-D84B-A6F1B3FFA9FB}"/>
          </ac:spMkLst>
        </pc:spChg>
        <pc:picChg chg="del">
          <ac:chgData name="William Estes" userId="a88fcdbc31b6f594" providerId="Windows Live" clId="Web-{871F47F6-C3D1-4723-938F-496FD0AE9D7D}" dt="2022-11-17T03:53:04.696" v="1216"/>
          <ac:picMkLst>
            <pc:docMk/>
            <pc:sldMk cId="2171224460" sldId="268"/>
            <ac:picMk id="4" creationId="{923F236A-8752-453D-D1CF-412D4711CC8E}"/>
          </ac:picMkLst>
        </pc:picChg>
        <pc:picChg chg="add del mod">
          <ac:chgData name="William Estes" userId="a88fcdbc31b6f594" providerId="Windows Live" clId="Web-{871F47F6-C3D1-4723-938F-496FD0AE9D7D}" dt="2022-11-17T03:55:44.683" v="1272"/>
          <ac:picMkLst>
            <pc:docMk/>
            <pc:sldMk cId="2171224460" sldId="268"/>
            <ac:picMk id="5" creationId="{DF6E6076-5DA9-A5D6-4EF0-7315BB05C121}"/>
          </ac:picMkLst>
        </pc:picChg>
        <pc:picChg chg="add mod">
          <ac:chgData name="William Estes" userId="a88fcdbc31b6f594" providerId="Windows Live" clId="Web-{871F47F6-C3D1-4723-938F-496FD0AE9D7D}" dt="2022-11-17T03:58:29.331" v="1305" actId="1076"/>
          <ac:picMkLst>
            <pc:docMk/>
            <pc:sldMk cId="2171224460" sldId="268"/>
            <ac:picMk id="6" creationId="{1194FB21-55DD-C0D5-42C4-0447F6642846}"/>
          </ac:picMkLst>
        </pc:picChg>
      </pc:sldChg>
      <pc:sldChg chg="addSp delSp modSp add replId">
        <pc:chgData name="William Estes" userId="a88fcdbc31b6f594" providerId="Windows Live" clId="Web-{871F47F6-C3D1-4723-938F-496FD0AE9D7D}" dt="2022-11-17T04:05:28.104" v="1413" actId="20577"/>
        <pc:sldMkLst>
          <pc:docMk/>
          <pc:sldMk cId="3212777172" sldId="269"/>
        </pc:sldMkLst>
        <pc:spChg chg="mod">
          <ac:chgData name="William Estes" userId="a88fcdbc31b6f594" providerId="Windows Live" clId="Web-{871F47F6-C3D1-4723-938F-496FD0AE9D7D}" dt="2022-11-17T04:01:03.755" v="1312" actId="20577"/>
          <ac:spMkLst>
            <pc:docMk/>
            <pc:sldMk cId="3212777172" sldId="269"/>
            <ac:spMk id="2" creationId="{E5238DE9-79FB-7006-5BB0-F702E6D0483C}"/>
          </ac:spMkLst>
        </pc:spChg>
        <pc:spChg chg="mod">
          <ac:chgData name="William Estes" userId="a88fcdbc31b6f594" providerId="Windows Live" clId="Web-{871F47F6-C3D1-4723-938F-496FD0AE9D7D}" dt="2022-11-17T04:05:28.104" v="1413" actId="20577"/>
          <ac:spMkLst>
            <pc:docMk/>
            <pc:sldMk cId="3212777172" sldId="269"/>
            <ac:spMk id="3" creationId="{F75A529E-33B7-0039-D84B-A6F1B3FFA9FB}"/>
          </ac:spMkLst>
        </pc:spChg>
        <pc:picChg chg="add mod">
          <ac:chgData name="William Estes" userId="a88fcdbc31b6f594" providerId="Windows Live" clId="Web-{871F47F6-C3D1-4723-938F-496FD0AE9D7D}" dt="2022-11-17T04:05:00.713" v="1368" actId="1076"/>
          <ac:picMkLst>
            <pc:docMk/>
            <pc:sldMk cId="3212777172" sldId="269"/>
            <ac:picMk id="4" creationId="{B533F4DE-7096-7EE1-BE3A-69EAF778828E}"/>
          </ac:picMkLst>
        </pc:picChg>
        <pc:picChg chg="del">
          <ac:chgData name="William Estes" userId="a88fcdbc31b6f594" providerId="Windows Live" clId="Web-{871F47F6-C3D1-4723-938F-496FD0AE9D7D}" dt="2022-11-17T04:01:06.130" v="1313"/>
          <ac:picMkLst>
            <pc:docMk/>
            <pc:sldMk cId="3212777172" sldId="269"/>
            <ac:picMk id="6" creationId="{1194FB21-55DD-C0D5-42C4-0447F6642846}"/>
          </ac:picMkLst>
        </pc:picChg>
      </pc:sldChg>
      <pc:sldChg chg="addSp delSp modSp add replId">
        <pc:chgData name="William Estes" userId="a88fcdbc31b6f594" providerId="Windows Live" clId="Web-{871F47F6-C3D1-4723-938F-496FD0AE9D7D}" dt="2022-11-17T04:08:51.264" v="1481" actId="20577"/>
        <pc:sldMkLst>
          <pc:docMk/>
          <pc:sldMk cId="3689304062" sldId="270"/>
        </pc:sldMkLst>
        <pc:spChg chg="mod">
          <ac:chgData name="William Estes" userId="a88fcdbc31b6f594" providerId="Windows Live" clId="Web-{871F47F6-C3D1-4723-938F-496FD0AE9D7D}" dt="2022-11-17T04:05:40.854" v="1415" actId="20577"/>
          <ac:spMkLst>
            <pc:docMk/>
            <pc:sldMk cId="3689304062" sldId="270"/>
            <ac:spMk id="2" creationId="{E5238DE9-79FB-7006-5BB0-F702E6D0483C}"/>
          </ac:spMkLst>
        </pc:spChg>
        <pc:spChg chg="mod">
          <ac:chgData name="William Estes" userId="a88fcdbc31b6f594" providerId="Windows Live" clId="Web-{871F47F6-C3D1-4723-938F-496FD0AE9D7D}" dt="2022-11-17T04:08:51.264" v="1481" actId="20577"/>
          <ac:spMkLst>
            <pc:docMk/>
            <pc:sldMk cId="3689304062" sldId="270"/>
            <ac:spMk id="3" creationId="{F75A529E-33B7-0039-D84B-A6F1B3FFA9FB}"/>
          </ac:spMkLst>
        </pc:spChg>
        <pc:picChg chg="del">
          <ac:chgData name="William Estes" userId="a88fcdbc31b6f594" providerId="Windows Live" clId="Web-{871F47F6-C3D1-4723-938F-496FD0AE9D7D}" dt="2022-11-17T04:05:42.135" v="1416"/>
          <ac:picMkLst>
            <pc:docMk/>
            <pc:sldMk cId="3689304062" sldId="270"/>
            <ac:picMk id="4" creationId="{B533F4DE-7096-7EE1-BE3A-69EAF778828E}"/>
          </ac:picMkLst>
        </pc:picChg>
        <pc:picChg chg="add mod">
          <ac:chgData name="William Estes" userId="a88fcdbc31b6f594" providerId="Windows Live" clId="Web-{871F47F6-C3D1-4723-938F-496FD0AE9D7D}" dt="2022-11-17T04:08:27.966" v="1434" actId="1076"/>
          <ac:picMkLst>
            <pc:docMk/>
            <pc:sldMk cId="3689304062" sldId="270"/>
            <ac:picMk id="5" creationId="{BD2A70B7-70DE-D320-6262-F9C50226D69F}"/>
          </ac:picMkLst>
        </pc:picChg>
      </pc:sldChg>
      <pc:sldChg chg="addSp delSp modSp add replId">
        <pc:chgData name="William Estes" userId="a88fcdbc31b6f594" providerId="Windows Live" clId="Web-{871F47F6-C3D1-4723-938F-496FD0AE9D7D}" dt="2022-11-17T04:14:34.426" v="1651" actId="1076"/>
        <pc:sldMkLst>
          <pc:docMk/>
          <pc:sldMk cId="1698342526" sldId="271"/>
        </pc:sldMkLst>
        <pc:spChg chg="mod">
          <ac:chgData name="William Estes" userId="a88fcdbc31b6f594" providerId="Windows Live" clId="Web-{871F47F6-C3D1-4723-938F-496FD0AE9D7D}" dt="2022-11-17T04:09:15.639" v="1491" actId="20577"/>
          <ac:spMkLst>
            <pc:docMk/>
            <pc:sldMk cId="1698342526" sldId="271"/>
            <ac:spMk id="2" creationId="{E5238DE9-79FB-7006-5BB0-F702E6D0483C}"/>
          </ac:spMkLst>
        </pc:spChg>
        <pc:spChg chg="mod">
          <ac:chgData name="William Estes" userId="a88fcdbc31b6f594" providerId="Windows Live" clId="Web-{871F47F6-C3D1-4723-938F-496FD0AE9D7D}" dt="2022-11-17T04:11:42.517" v="1644" actId="20577"/>
          <ac:spMkLst>
            <pc:docMk/>
            <pc:sldMk cId="1698342526" sldId="271"/>
            <ac:spMk id="3" creationId="{F75A529E-33B7-0039-D84B-A6F1B3FFA9FB}"/>
          </ac:spMkLst>
        </pc:spChg>
        <pc:picChg chg="add mod">
          <ac:chgData name="William Estes" userId="a88fcdbc31b6f594" providerId="Windows Live" clId="Web-{871F47F6-C3D1-4723-938F-496FD0AE9D7D}" dt="2022-11-17T04:14:34.426" v="1651" actId="1076"/>
          <ac:picMkLst>
            <pc:docMk/>
            <pc:sldMk cId="1698342526" sldId="271"/>
            <ac:picMk id="4" creationId="{AF957321-5D45-FF22-BAB3-BFD025A8C375}"/>
          </ac:picMkLst>
        </pc:picChg>
        <pc:picChg chg="del">
          <ac:chgData name="William Estes" userId="a88fcdbc31b6f594" providerId="Windows Live" clId="Web-{871F47F6-C3D1-4723-938F-496FD0AE9D7D}" dt="2022-11-17T04:09:09.030" v="1483"/>
          <ac:picMkLst>
            <pc:docMk/>
            <pc:sldMk cId="1698342526" sldId="271"/>
            <ac:picMk id="5" creationId="{BD2A70B7-70DE-D320-6262-F9C50226D69F}"/>
          </ac:picMkLst>
        </pc:picChg>
      </pc:sldChg>
      <pc:sldChg chg="delSp modSp add replId">
        <pc:chgData name="William Estes" userId="a88fcdbc31b6f594" providerId="Windows Live" clId="Web-{871F47F6-C3D1-4723-938F-496FD0AE9D7D}" dt="2022-11-17T04:15:32.990" v="1686" actId="20577"/>
        <pc:sldMkLst>
          <pc:docMk/>
          <pc:sldMk cId="2556507851" sldId="272"/>
        </pc:sldMkLst>
        <pc:spChg chg="mod">
          <ac:chgData name="William Estes" userId="a88fcdbc31b6f594" providerId="Windows Live" clId="Web-{871F47F6-C3D1-4723-938F-496FD0AE9D7D}" dt="2022-11-17T04:14:58.942" v="1655" actId="20577"/>
          <ac:spMkLst>
            <pc:docMk/>
            <pc:sldMk cId="2556507851" sldId="272"/>
            <ac:spMk id="2" creationId="{E5238DE9-79FB-7006-5BB0-F702E6D0483C}"/>
          </ac:spMkLst>
        </pc:spChg>
        <pc:spChg chg="mod">
          <ac:chgData name="William Estes" userId="a88fcdbc31b6f594" providerId="Windows Live" clId="Web-{871F47F6-C3D1-4723-938F-496FD0AE9D7D}" dt="2022-11-17T04:15:32.990" v="1686" actId="20577"/>
          <ac:spMkLst>
            <pc:docMk/>
            <pc:sldMk cId="2556507851" sldId="272"/>
            <ac:spMk id="3" creationId="{F75A529E-33B7-0039-D84B-A6F1B3FFA9FB}"/>
          </ac:spMkLst>
        </pc:spChg>
        <pc:picChg chg="del">
          <ac:chgData name="William Estes" userId="a88fcdbc31b6f594" providerId="Windows Live" clId="Web-{871F47F6-C3D1-4723-938F-496FD0AE9D7D}" dt="2022-11-17T04:15:01.020" v="1656"/>
          <ac:picMkLst>
            <pc:docMk/>
            <pc:sldMk cId="2556507851" sldId="272"/>
            <ac:picMk id="4" creationId="{AF957321-5D45-FF22-BAB3-BFD025A8C375}"/>
          </ac:picMkLst>
        </pc:picChg>
      </pc:sldChg>
      <pc:sldChg chg="addSp modSp add replId">
        <pc:chgData name="William Estes" userId="a88fcdbc31b6f594" providerId="Windows Live" clId="Web-{871F47F6-C3D1-4723-938F-496FD0AE9D7D}" dt="2022-11-17T04:20:42.167" v="1826" actId="1076"/>
        <pc:sldMkLst>
          <pc:docMk/>
          <pc:sldMk cId="558362097" sldId="273"/>
        </pc:sldMkLst>
        <pc:spChg chg="mod">
          <ac:chgData name="William Estes" userId="a88fcdbc31b6f594" providerId="Windows Live" clId="Web-{871F47F6-C3D1-4723-938F-496FD0AE9D7D}" dt="2022-11-17T04:17:35.179" v="1691" actId="20577"/>
          <ac:spMkLst>
            <pc:docMk/>
            <pc:sldMk cId="558362097" sldId="273"/>
            <ac:spMk id="2" creationId="{E5238DE9-79FB-7006-5BB0-F702E6D0483C}"/>
          </ac:spMkLst>
        </pc:spChg>
        <pc:spChg chg="mod">
          <ac:chgData name="William Estes" userId="a88fcdbc31b6f594" providerId="Windows Live" clId="Web-{871F47F6-C3D1-4723-938F-496FD0AE9D7D}" dt="2022-11-17T04:20:35.448" v="1822" actId="20577"/>
          <ac:spMkLst>
            <pc:docMk/>
            <pc:sldMk cId="558362097" sldId="273"/>
            <ac:spMk id="3" creationId="{F75A529E-33B7-0039-D84B-A6F1B3FFA9FB}"/>
          </ac:spMkLst>
        </pc:spChg>
        <pc:picChg chg="add mod">
          <ac:chgData name="William Estes" userId="a88fcdbc31b6f594" providerId="Windows Live" clId="Web-{871F47F6-C3D1-4723-938F-496FD0AE9D7D}" dt="2022-11-17T04:20:42.167" v="1826" actId="1076"/>
          <ac:picMkLst>
            <pc:docMk/>
            <pc:sldMk cId="558362097" sldId="273"/>
            <ac:picMk id="4" creationId="{02348B80-9857-D668-422B-62B188324B4F}"/>
          </ac:picMkLst>
        </pc:picChg>
      </pc:sldChg>
      <pc:sldChg chg="addSp modSp add replId">
        <pc:chgData name="William Estes" userId="a88fcdbc31b6f594" providerId="Windows Live" clId="Web-{871F47F6-C3D1-4723-938F-496FD0AE9D7D}" dt="2022-11-17T04:26:49.095" v="1982" actId="1076"/>
        <pc:sldMkLst>
          <pc:docMk/>
          <pc:sldMk cId="789168788" sldId="274"/>
        </pc:sldMkLst>
        <pc:spChg chg="mod">
          <ac:chgData name="William Estes" userId="a88fcdbc31b6f594" providerId="Windows Live" clId="Web-{871F47F6-C3D1-4723-938F-496FD0AE9D7D}" dt="2022-11-17T04:21:59.012" v="1834" actId="20577"/>
          <ac:spMkLst>
            <pc:docMk/>
            <pc:sldMk cId="789168788" sldId="274"/>
            <ac:spMk id="2" creationId="{E5238DE9-79FB-7006-5BB0-F702E6D0483C}"/>
          </ac:spMkLst>
        </pc:spChg>
        <pc:spChg chg="mod">
          <ac:chgData name="William Estes" userId="a88fcdbc31b6f594" providerId="Windows Live" clId="Web-{871F47F6-C3D1-4723-938F-496FD0AE9D7D}" dt="2022-11-17T04:26:40.767" v="1981" actId="20577"/>
          <ac:spMkLst>
            <pc:docMk/>
            <pc:sldMk cId="789168788" sldId="274"/>
            <ac:spMk id="3" creationId="{F75A529E-33B7-0039-D84B-A6F1B3FFA9FB}"/>
          </ac:spMkLst>
        </pc:spChg>
        <pc:picChg chg="add mod">
          <ac:chgData name="William Estes" userId="a88fcdbc31b6f594" providerId="Windows Live" clId="Web-{871F47F6-C3D1-4723-938F-496FD0AE9D7D}" dt="2022-11-17T04:26:49.095" v="1982" actId="1076"/>
          <ac:picMkLst>
            <pc:docMk/>
            <pc:sldMk cId="789168788" sldId="274"/>
            <ac:picMk id="4" creationId="{1485865B-2357-1EE7-B90C-A2538DE34B94}"/>
          </ac:picMkLst>
        </pc:picChg>
      </pc:sldChg>
      <pc:sldChg chg="addSp delSp modSp add replId">
        <pc:chgData name="William Estes" userId="a88fcdbc31b6f594" providerId="Windows Live" clId="Web-{871F47F6-C3D1-4723-938F-496FD0AE9D7D}" dt="2022-11-17T04:29:23.442" v="2104" actId="1076"/>
        <pc:sldMkLst>
          <pc:docMk/>
          <pc:sldMk cId="354992511" sldId="275"/>
        </pc:sldMkLst>
        <pc:spChg chg="mod">
          <ac:chgData name="William Estes" userId="a88fcdbc31b6f594" providerId="Windows Live" clId="Web-{871F47F6-C3D1-4723-938F-496FD0AE9D7D}" dt="2022-11-17T04:26:12.970" v="1945" actId="20577"/>
          <ac:spMkLst>
            <pc:docMk/>
            <pc:sldMk cId="354992511" sldId="275"/>
            <ac:spMk id="2" creationId="{E5238DE9-79FB-7006-5BB0-F702E6D0483C}"/>
          </ac:spMkLst>
        </pc:spChg>
        <pc:spChg chg="mod">
          <ac:chgData name="William Estes" userId="a88fcdbc31b6f594" providerId="Windows Live" clId="Web-{871F47F6-C3D1-4723-938F-496FD0AE9D7D}" dt="2022-11-17T04:28:14.191" v="2100" actId="20577"/>
          <ac:spMkLst>
            <pc:docMk/>
            <pc:sldMk cId="354992511" sldId="275"/>
            <ac:spMk id="3" creationId="{F75A529E-33B7-0039-D84B-A6F1B3FFA9FB}"/>
          </ac:spMkLst>
        </pc:spChg>
        <pc:picChg chg="del">
          <ac:chgData name="William Estes" userId="a88fcdbc31b6f594" providerId="Windows Live" clId="Web-{871F47F6-C3D1-4723-938F-496FD0AE9D7D}" dt="2022-11-17T04:25:18.422" v="1903"/>
          <ac:picMkLst>
            <pc:docMk/>
            <pc:sldMk cId="354992511" sldId="275"/>
            <ac:picMk id="4" creationId="{02348B80-9857-D668-422B-62B188324B4F}"/>
          </ac:picMkLst>
        </pc:picChg>
        <pc:picChg chg="add mod">
          <ac:chgData name="William Estes" userId="a88fcdbc31b6f594" providerId="Windows Live" clId="Web-{871F47F6-C3D1-4723-938F-496FD0AE9D7D}" dt="2022-11-17T04:29:23.442" v="2104" actId="1076"/>
          <ac:picMkLst>
            <pc:docMk/>
            <pc:sldMk cId="354992511" sldId="275"/>
            <ac:picMk id="5" creationId="{02E120F7-93F2-431C-7BBD-F41A664CA5C7}"/>
          </ac:picMkLst>
        </pc:picChg>
      </pc:sldChg>
      <pc:sldChg chg="addSp delSp modSp add replId">
        <pc:chgData name="William Estes" userId="a88fcdbc31b6f594" providerId="Windows Live" clId="Web-{871F47F6-C3D1-4723-938F-496FD0AE9D7D}" dt="2022-11-17T04:35:30.855" v="2282" actId="14100"/>
        <pc:sldMkLst>
          <pc:docMk/>
          <pc:sldMk cId="1765949637" sldId="276"/>
        </pc:sldMkLst>
        <pc:spChg chg="mod">
          <ac:chgData name="William Estes" userId="a88fcdbc31b6f594" providerId="Windows Live" clId="Web-{871F47F6-C3D1-4723-938F-496FD0AE9D7D}" dt="2022-11-17T04:30:17.849" v="2112" actId="20577"/>
          <ac:spMkLst>
            <pc:docMk/>
            <pc:sldMk cId="1765949637" sldId="276"/>
            <ac:spMk id="2" creationId="{E5238DE9-79FB-7006-5BB0-F702E6D0483C}"/>
          </ac:spMkLst>
        </pc:spChg>
        <pc:spChg chg="mod">
          <ac:chgData name="William Estes" userId="a88fcdbc31b6f594" providerId="Windows Live" clId="Web-{871F47F6-C3D1-4723-938F-496FD0AE9D7D}" dt="2022-11-17T04:33:50.306" v="2279" actId="20577"/>
          <ac:spMkLst>
            <pc:docMk/>
            <pc:sldMk cId="1765949637" sldId="276"/>
            <ac:spMk id="3" creationId="{F75A529E-33B7-0039-D84B-A6F1B3FFA9FB}"/>
          </ac:spMkLst>
        </pc:spChg>
        <pc:picChg chg="add mod">
          <ac:chgData name="William Estes" userId="a88fcdbc31b6f594" providerId="Windows Live" clId="Web-{871F47F6-C3D1-4723-938F-496FD0AE9D7D}" dt="2022-11-17T04:35:30.855" v="2282" actId="14100"/>
          <ac:picMkLst>
            <pc:docMk/>
            <pc:sldMk cId="1765949637" sldId="276"/>
            <ac:picMk id="4" creationId="{8F6472E9-3F5A-E36B-2DE3-2A8E4F7AF580}"/>
          </ac:picMkLst>
        </pc:picChg>
        <pc:picChg chg="del">
          <ac:chgData name="William Estes" userId="a88fcdbc31b6f594" providerId="Windows Live" clId="Web-{871F47F6-C3D1-4723-938F-496FD0AE9D7D}" dt="2022-11-17T04:29:52.880" v="2106"/>
          <ac:picMkLst>
            <pc:docMk/>
            <pc:sldMk cId="1765949637" sldId="276"/>
            <ac:picMk id="5" creationId="{02E120F7-93F2-431C-7BBD-F41A664CA5C7}"/>
          </ac:picMkLst>
        </pc:picChg>
      </pc:sldChg>
      <pc:sldChg chg="addSp delSp modSp add ord replId">
        <pc:chgData name="William Estes" userId="a88fcdbc31b6f594" providerId="Windows Live" clId="Web-{871F47F6-C3D1-4723-938F-496FD0AE9D7D}" dt="2022-11-17T04:45:43.881" v="2594" actId="1076"/>
        <pc:sldMkLst>
          <pc:docMk/>
          <pc:sldMk cId="4026749901" sldId="277"/>
        </pc:sldMkLst>
        <pc:spChg chg="mod">
          <ac:chgData name="William Estes" userId="a88fcdbc31b6f594" providerId="Windows Live" clId="Web-{871F47F6-C3D1-4723-938F-496FD0AE9D7D}" dt="2022-11-17T04:36:22.559" v="2298" actId="20577"/>
          <ac:spMkLst>
            <pc:docMk/>
            <pc:sldMk cId="4026749901" sldId="277"/>
            <ac:spMk id="2" creationId="{E5238DE9-79FB-7006-5BB0-F702E6D0483C}"/>
          </ac:spMkLst>
        </pc:spChg>
        <pc:spChg chg="mod">
          <ac:chgData name="William Estes" userId="a88fcdbc31b6f594" providerId="Windows Live" clId="Web-{871F47F6-C3D1-4723-938F-496FD0AE9D7D}" dt="2022-11-17T04:41:34.986" v="2590" actId="20577"/>
          <ac:spMkLst>
            <pc:docMk/>
            <pc:sldMk cId="4026749901" sldId="277"/>
            <ac:spMk id="3" creationId="{F75A529E-33B7-0039-D84B-A6F1B3FFA9FB}"/>
          </ac:spMkLst>
        </pc:spChg>
        <pc:picChg chg="del">
          <ac:chgData name="William Estes" userId="a88fcdbc31b6f594" providerId="Windows Live" clId="Web-{871F47F6-C3D1-4723-938F-496FD0AE9D7D}" dt="2022-11-17T04:36:31.043" v="2301"/>
          <ac:picMkLst>
            <pc:docMk/>
            <pc:sldMk cId="4026749901" sldId="277"/>
            <ac:picMk id="4" creationId="{02348B80-9857-D668-422B-62B188324B4F}"/>
          </ac:picMkLst>
        </pc:picChg>
        <pc:picChg chg="add mod">
          <ac:chgData name="William Estes" userId="a88fcdbc31b6f594" providerId="Windows Live" clId="Web-{871F47F6-C3D1-4723-938F-496FD0AE9D7D}" dt="2022-11-17T04:45:43.881" v="2594" actId="1076"/>
          <ac:picMkLst>
            <pc:docMk/>
            <pc:sldMk cId="4026749901" sldId="277"/>
            <ac:picMk id="5" creationId="{FD615DFC-10C3-3F35-1564-717EDFADBC37}"/>
          </ac:picMkLst>
        </pc:picChg>
      </pc:sldChg>
      <pc:sldChg chg="add del replId">
        <pc:chgData name="William Estes" userId="a88fcdbc31b6f594" providerId="Windows Live" clId="Web-{871F47F6-C3D1-4723-938F-496FD0AE9D7D}" dt="2022-11-17T04:36:12.434" v="2284"/>
        <pc:sldMkLst>
          <pc:docMk/>
          <pc:sldMk cId="4185352082" sldId="277"/>
        </pc:sldMkLst>
      </pc:sldChg>
      <pc:sldChg chg="delSp modSp add ord replId">
        <pc:chgData name="William Estes" userId="a88fcdbc31b6f594" providerId="Windows Live" clId="Web-{871F47F6-C3D1-4723-938F-496FD0AE9D7D}" dt="2022-11-17T04:38:20.811" v="2406" actId="20577"/>
        <pc:sldMkLst>
          <pc:docMk/>
          <pc:sldMk cId="3021803537" sldId="278"/>
        </pc:sldMkLst>
        <pc:spChg chg="mod">
          <ac:chgData name="William Estes" userId="a88fcdbc31b6f594" providerId="Windows Live" clId="Web-{871F47F6-C3D1-4723-938F-496FD0AE9D7D}" dt="2022-11-17T04:37:22.216" v="2360" actId="20577"/>
          <ac:spMkLst>
            <pc:docMk/>
            <pc:sldMk cId="3021803537" sldId="278"/>
            <ac:spMk id="2" creationId="{E5238DE9-79FB-7006-5BB0-F702E6D0483C}"/>
          </ac:spMkLst>
        </pc:spChg>
        <pc:spChg chg="mod">
          <ac:chgData name="William Estes" userId="a88fcdbc31b6f594" providerId="Windows Live" clId="Web-{871F47F6-C3D1-4723-938F-496FD0AE9D7D}" dt="2022-11-17T04:38:20.811" v="2406" actId="20577"/>
          <ac:spMkLst>
            <pc:docMk/>
            <pc:sldMk cId="3021803537" sldId="278"/>
            <ac:spMk id="3" creationId="{F75A529E-33B7-0039-D84B-A6F1B3FFA9FB}"/>
          </ac:spMkLst>
        </pc:spChg>
        <pc:picChg chg="del">
          <ac:chgData name="William Estes" userId="a88fcdbc31b6f594" providerId="Windows Live" clId="Web-{871F47F6-C3D1-4723-938F-496FD0AE9D7D}" dt="2022-11-17T04:37:27.232" v="2363"/>
          <ac:picMkLst>
            <pc:docMk/>
            <pc:sldMk cId="3021803537" sldId="278"/>
            <ac:picMk id="5" creationId="{02E120F7-93F2-431C-7BBD-F41A664CA5C7}"/>
          </ac:picMkLst>
        </pc:picChg>
      </pc:sldChg>
      <pc:sldMasterChg chg="add replId addSldLayout modSldLayout">
        <pc:chgData name="William Estes" userId="a88fcdbc31b6f594" providerId="Windows Live" clId="Web-{871F47F6-C3D1-4723-938F-496FD0AE9D7D}" dt="2022-11-17T02:40:39.571" v="193"/>
        <pc:sldMasterMkLst>
          <pc:docMk/>
          <pc:sldMasterMk cId="3535850413" sldId="2147483649"/>
        </pc:sldMasterMkLst>
        <pc:sldLayoutChg chg="add mod replId">
          <pc:chgData name="William Estes" userId="a88fcdbc31b6f594" providerId="Windows Live" clId="Web-{871F47F6-C3D1-4723-938F-496FD0AE9D7D}" dt="2022-11-17T02:40:39.571" v="193"/>
          <pc:sldLayoutMkLst>
            <pc:docMk/>
            <pc:sldMasterMk cId="3535850413" sldId="2147483649"/>
            <pc:sldLayoutMk cId="4114748518" sldId="2147483656"/>
          </pc:sldLayoutMkLst>
        </pc:sldLayoutChg>
        <pc:sldLayoutChg chg="add mod replId">
          <pc:chgData name="William Estes" userId="a88fcdbc31b6f594" providerId="Windows Live" clId="Web-{871F47F6-C3D1-4723-938F-496FD0AE9D7D}" dt="2022-11-17T02:40:39.571" v="193"/>
          <pc:sldLayoutMkLst>
            <pc:docMk/>
            <pc:sldMasterMk cId="3535850413" sldId="2147483649"/>
            <pc:sldLayoutMk cId="4139628775" sldId="2147483657"/>
          </pc:sldLayoutMkLst>
        </pc:sldLayoutChg>
        <pc:sldLayoutChg chg="add mod replId">
          <pc:chgData name="William Estes" userId="a88fcdbc31b6f594" providerId="Windows Live" clId="Web-{871F47F6-C3D1-4723-938F-496FD0AE9D7D}" dt="2022-11-17T02:30:44.123" v="25"/>
          <pc:sldLayoutMkLst>
            <pc:docMk/>
            <pc:sldMasterMk cId="3535850413" sldId="2147483649"/>
            <pc:sldLayoutMk cId="3021376027" sldId="2147483714"/>
          </pc:sldLayoutMkLst>
        </pc:sldLayoutChg>
        <pc:sldLayoutChg chg="add mod replId">
          <pc:chgData name="William Estes" userId="a88fcdbc31b6f594" providerId="Windows Live" clId="Web-{871F47F6-C3D1-4723-938F-496FD0AE9D7D}" dt="2022-11-17T02:30:44.123" v="25"/>
          <pc:sldLayoutMkLst>
            <pc:docMk/>
            <pc:sldMasterMk cId="3535850413" sldId="2147483649"/>
            <pc:sldLayoutMk cId="4167953792" sldId="2147483715"/>
          </pc:sldLayoutMkLst>
        </pc:sldLayoutChg>
        <pc:sldLayoutChg chg="add mod replId">
          <pc:chgData name="William Estes" userId="a88fcdbc31b6f594" providerId="Windows Live" clId="Web-{871F47F6-C3D1-4723-938F-496FD0AE9D7D}" dt="2022-11-17T02:30:44.123" v="25"/>
          <pc:sldLayoutMkLst>
            <pc:docMk/>
            <pc:sldMasterMk cId="3535850413" sldId="2147483649"/>
            <pc:sldLayoutMk cId="4125591092" sldId="2147483716"/>
          </pc:sldLayoutMkLst>
        </pc:sldLayoutChg>
        <pc:sldLayoutChg chg="add mod replId">
          <pc:chgData name="William Estes" userId="a88fcdbc31b6f594" providerId="Windows Live" clId="Web-{871F47F6-C3D1-4723-938F-496FD0AE9D7D}" dt="2022-11-17T02:30:44.123" v="25"/>
          <pc:sldLayoutMkLst>
            <pc:docMk/>
            <pc:sldMasterMk cId="3535850413" sldId="2147483649"/>
            <pc:sldLayoutMk cId="3925446033" sldId="2147483717"/>
          </pc:sldLayoutMkLst>
        </pc:sldLayoutChg>
        <pc:sldLayoutChg chg="add mod replId">
          <pc:chgData name="William Estes" userId="a88fcdbc31b6f594" providerId="Windows Live" clId="Web-{871F47F6-C3D1-4723-938F-496FD0AE9D7D}" dt="2022-11-17T02:30:44.123" v="25"/>
          <pc:sldLayoutMkLst>
            <pc:docMk/>
            <pc:sldMasterMk cId="3535850413" sldId="2147483649"/>
            <pc:sldLayoutMk cId="4082301462" sldId="2147483718"/>
          </pc:sldLayoutMkLst>
        </pc:sldLayoutChg>
        <pc:sldLayoutChg chg="add mod replId">
          <pc:chgData name="William Estes" userId="a88fcdbc31b6f594" providerId="Windows Live" clId="Web-{871F47F6-C3D1-4723-938F-496FD0AE9D7D}" dt="2022-11-17T02:30:44.123" v="25"/>
          <pc:sldLayoutMkLst>
            <pc:docMk/>
            <pc:sldMasterMk cId="3535850413" sldId="2147483649"/>
            <pc:sldLayoutMk cId="1898375321" sldId="2147483719"/>
          </pc:sldLayoutMkLst>
        </pc:sldLayoutChg>
        <pc:sldLayoutChg chg="add mod replId">
          <pc:chgData name="William Estes" userId="a88fcdbc31b6f594" providerId="Windows Live" clId="Web-{871F47F6-C3D1-4723-938F-496FD0AE9D7D}" dt="2022-11-17T02:30:44.123" v="25"/>
          <pc:sldLayoutMkLst>
            <pc:docMk/>
            <pc:sldMasterMk cId="3535850413" sldId="2147483649"/>
            <pc:sldLayoutMk cId="1883728430" sldId="2147483720"/>
          </pc:sldLayoutMkLst>
        </pc:sldLayoutChg>
        <pc:sldLayoutChg chg="add mod replId">
          <pc:chgData name="William Estes" userId="a88fcdbc31b6f594" providerId="Windows Live" clId="Web-{871F47F6-C3D1-4723-938F-496FD0AE9D7D}" dt="2022-11-17T02:30:44.123" v="25"/>
          <pc:sldLayoutMkLst>
            <pc:docMk/>
            <pc:sldMasterMk cId="3535850413" sldId="2147483649"/>
            <pc:sldLayoutMk cId="1876037019" sldId="2147483721"/>
          </pc:sldLayoutMkLst>
        </pc:sldLayoutChg>
        <pc:sldLayoutChg chg="add mod replId">
          <pc:chgData name="William Estes" userId="a88fcdbc31b6f594" providerId="Windows Live" clId="Web-{871F47F6-C3D1-4723-938F-496FD0AE9D7D}" dt="2022-11-17T02:30:44.123" v="25"/>
          <pc:sldLayoutMkLst>
            <pc:docMk/>
            <pc:sldMasterMk cId="3535850413" sldId="2147483649"/>
            <pc:sldLayoutMk cId="1788076139" sldId="2147483722"/>
          </pc:sldLayoutMkLst>
        </pc:sldLayoutChg>
      </pc:sldMasterChg>
      <pc:sldMasterChg chg="del delSldLayout">
        <pc:chgData name="William Estes" userId="a88fcdbc31b6f594" providerId="Windows Live" clId="Web-{871F47F6-C3D1-4723-938F-496FD0AE9D7D}" dt="2022-11-17T02:28:41.402" v="12"/>
        <pc:sldMasterMkLst>
          <pc:docMk/>
          <pc:sldMasterMk cId="2460954070" sldId="2147483660"/>
        </pc:sldMasterMkLst>
        <pc:sldLayoutChg chg="del">
          <pc:chgData name="William Estes" userId="a88fcdbc31b6f594" providerId="Windows Live" clId="Web-{871F47F6-C3D1-4723-938F-496FD0AE9D7D}" dt="2022-11-17T02:28:41.402" v="1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William Estes" userId="a88fcdbc31b6f594" providerId="Windows Live" clId="Web-{871F47F6-C3D1-4723-938F-496FD0AE9D7D}" dt="2022-11-17T02:28:41.402" v="1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William Estes" userId="a88fcdbc31b6f594" providerId="Windows Live" clId="Web-{871F47F6-C3D1-4723-938F-496FD0AE9D7D}" dt="2022-11-17T02:28:41.402" v="1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William Estes" userId="a88fcdbc31b6f594" providerId="Windows Live" clId="Web-{871F47F6-C3D1-4723-938F-496FD0AE9D7D}" dt="2022-11-17T02:28:41.402" v="1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William Estes" userId="a88fcdbc31b6f594" providerId="Windows Live" clId="Web-{871F47F6-C3D1-4723-938F-496FD0AE9D7D}" dt="2022-11-17T02:28:41.402" v="1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William Estes" userId="a88fcdbc31b6f594" providerId="Windows Live" clId="Web-{871F47F6-C3D1-4723-938F-496FD0AE9D7D}" dt="2022-11-17T02:28:41.402" v="1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William Estes" userId="a88fcdbc31b6f594" providerId="Windows Live" clId="Web-{871F47F6-C3D1-4723-938F-496FD0AE9D7D}" dt="2022-11-17T02:28:41.402" v="1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William Estes" userId="a88fcdbc31b6f594" providerId="Windows Live" clId="Web-{871F47F6-C3D1-4723-938F-496FD0AE9D7D}" dt="2022-11-17T02:28:41.402" v="1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William Estes" userId="a88fcdbc31b6f594" providerId="Windows Live" clId="Web-{871F47F6-C3D1-4723-938F-496FD0AE9D7D}" dt="2022-11-17T02:28:41.402" v="1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William Estes" userId="a88fcdbc31b6f594" providerId="Windows Live" clId="Web-{871F47F6-C3D1-4723-938F-496FD0AE9D7D}" dt="2022-11-17T02:28:41.402" v="1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William Estes" userId="a88fcdbc31b6f594" providerId="Windows Live" clId="Web-{871F47F6-C3D1-4723-938F-496FD0AE9D7D}" dt="2022-11-17T02:28:41.402" v="1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William Estes" userId="a88fcdbc31b6f594" providerId="Windows Live" clId="Web-{871F47F6-C3D1-4723-938F-496FD0AE9D7D}" dt="2022-11-17T02:30:37.936" v="24"/>
        <pc:sldMasterMkLst>
          <pc:docMk/>
          <pc:sldMasterMk cId="2185466733" sldId="2147483698"/>
        </pc:sldMasterMkLst>
        <pc:sldLayoutChg chg="add del">
          <pc:chgData name="William Estes" userId="a88fcdbc31b6f594" providerId="Windows Live" clId="Web-{871F47F6-C3D1-4723-938F-496FD0AE9D7D}" dt="2022-11-17T02:30:37.936" v="24"/>
          <pc:sldLayoutMkLst>
            <pc:docMk/>
            <pc:sldMasterMk cId="2185466733" sldId="2147483698"/>
            <pc:sldLayoutMk cId="454121483" sldId="2147483687"/>
          </pc:sldLayoutMkLst>
        </pc:sldLayoutChg>
        <pc:sldLayoutChg chg="add del">
          <pc:chgData name="William Estes" userId="a88fcdbc31b6f594" providerId="Windows Live" clId="Web-{871F47F6-C3D1-4723-938F-496FD0AE9D7D}" dt="2022-11-17T02:30:37.936" v="24"/>
          <pc:sldLayoutMkLst>
            <pc:docMk/>
            <pc:sldMasterMk cId="2185466733" sldId="2147483698"/>
            <pc:sldLayoutMk cId="493073601" sldId="2147483688"/>
          </pc:sldLayoutMkLst>
        </pc:sldLayoutChg>
        <pc:sldLayoutChg chg="add del">
          <pc:chgData name="William Estes" userId="a88fcdbc31b6f594" providerId="Windows Live" clId="Web-{871F47F6-C3D1-4723-938F-496FD0AE9D7D}" dt="2022-11-17T02:30:37.936" v="24"/>
          <pc:sldLayoutMkLst>
            <pc:docMk/>
            <pc:sldMasterMk cId="2185466733" sldId="2147483698"/>
            <pc:sldLayoutMk cId="1357492404" sldId="2147483689"/>
          </pc:sldLayoutMkLst>
        </pc:sldLayoutChg>
        <pc:sldLayoutChg chg="add del">
          <pc:chgData name="William Estes" userId="a88fcdbc31b6f594" providerId="Windows Live" clId="Web-{871F47F6-C3D1-4723-938F-496FD0AE9D7D}" dt="2022-11-17T02:30:37.936" v="24"/>
          <pc:sldLayoutMkLst>
            <pc:docMk/>
            <pc:sldMasterMk cId="2185466733" sldId="2147483698"/>
            <pc:sldLayoutMk cId="4131616176" sldId="2147483690"/>
          </pc:sldLayoutMkLst>
        </pc:sldLayoutChg>
        <pc:sldLayoutChg chg="add del">
          <pc:chgData name="William Estes" userId="a88fcdbc31b6f594" providerId="Windows Live" clId="Web-{871F47F6-C3D1-4723-938F-496FD0AE9D7D}" dt="2022-11-17T02:30:37.936" v="24"/>
          <pc:sldLayoutMkLst>
            <pc:docMk/>
            <pc:sldMasterMk cId="2185466733" sldId="2147483698"/>
            <pc:sldLayoutMk cId="3478885500" sldId="2147483691"/>
          </pc:sldLayoutMkLst>
        </pc:sldLayoutChg>
        <pc:sldLayoutChg chg="add del">
          <pc:chgData name="William Estes" userId="a88fcdbc31b6f594" providerId="Windows Live" clId="Web-{871F47F6-C3D1-4723-938F-496FD0AE9D7D}" dt="2022-11-17T02:30:37.936" v="24"/>
          <pc:sldLayoutMkLst>
            <pc:docMk/>
            <pc:sldMasterMk cId="2185466733" sldId="2147483698"/>
            <pc:sldLayoutMk cId="1198355720" sldId="2147483692"/>
          </pc:sldLayoutMkLst>
        </pc:sldLayoutChg>
        <pc:sldLayoutChg chg="add del">
          <pc:chgData name="William Estes" userId="a88fcdbc31b6f594" providerId="Windows Live" clId="Web-{871F47F6-C3D1-4723-938F-496FD0AE9D7D}" dt="2022-11-17T02:30:37.936" v="24"/>
          <pc:sldLayoutMkLst>
            <pc:docMk/>
            <pc:sldMasterMk cId="2185466733" sldId="2147483698"/>
            <pc:sldLayoutMk cId="3286209476" sldId="2147483693"/>
          </pc:sldLayoutMkLst>
        </pc:sldLayoutChg>
        <pc:sldLayoutChg chg="add del">
          <pc:chgData name="William Estes" userId="a88fcdbc31b6f594" providerId="Windows Live" clId="Web-{871F47F6-C3D1-4723-938F-496FD0AE9D7D}" dt="2022-11-17T02:30:37.936" v="24"/>
          <pc:sldLayoutMkLst>
            <pc:docMk/>
            <pc:sldMasterMk cId="2185466733" sldId="2147483698"/>
            <pc:sldLayoutMk cId="3774692017" sldId="2147483694"/>
          </pc:sldLayoutMkLst>
        </pc:sldLayoutChg>
        <pc:sldLayoutChg chg="add del">
          <pc:chgData name="William Estes" userId="a88fcdbc31b6f594" providerId="Windows Live" clId="Web-{871F47F6-C3D1-4723-938F-496FD0AE9D7D}" dt="2022-11-17T02:30:37.936" v="24"/>
          <pc:sldLayoutMkLst>
            <pc:docMk/>
            <pc:sldMasterMk cId="2185466733" sldId="2147483698"/>
            <pc:sldLayoutMk cId="3661494747" sldId="2147483695"/>
          </pc:sldLayoutMkLst>
        </pc:sldLayoutChg>
        <pc:sldLayoutChg chg="add del">
          <pc:chgData name="William Estes" userId="a88fcdbc31b6f594" providerId="Windows Live" clId="Web-{871F47F6-C3D1-4723-938F-496FD0AE9D7D}" dt="2022-11-17T02:30:37.936" v="24"/>
          <pc:sldLayoutMkLst>
            <pc:docMk/>
            <pc:sldMasterMk cId="2185466733" sldId="2147483698"/>
            <pc:sldLayoutMk cId="2892071060" sldId="2147483696"/>
          </pc:sldLayoutMkLst>
        </pc:sldLayoutChg>
        <pc:sldLayoutChg chg="add del">
          <pc:chgData name="William Estes" userId="a88fcdbc31b6f594" providerId="Windows Live" clId="Web-{871F47F6-C3D1-4723-938F-496FD0AE9D7D}" dt="2022-11-17T02:30:37.936" v="24"/>
          <pc:sldLayoutMkLst>
            <pc:docMk/>
            <pc:sldMasterMk cId="2185466733" sldId="2147483698"/>
            <pc:sldLayoutMk cId="863011616" sldId="2147483697"/>
          </pc:sldLayoutMkLst>
        </pc:sldLayoutChg>
      </pc:sldMasterChg>
      <pc:sldMasterChg chg="add del addSldLayout delSldLayout modSldLayout">
        <pc:chgData name="William Estes" userId="a88fcdbc31b6f594" providerId="Windows Live" clId="Web-{871F47F6-C3D1-4723-938F-496FD0AE9D7D}" dt="2022-11-17T02:30:44.123" v="25"/>
        <pc:sldMasterMkLst>
          <pc:docMk/>
          <pc:sldMasterMk cId="919624239" sldId="2147483699"/>
        </pc:sldMasterMkLst>
        <pc:sldLayoutChg chg="add del mod replId">
          <pc:chgData name="William Estes" userId="a88fcdbc31b6f594" providerId="Windows Live" clId="Web-{871F47F6-C3D1-4723-938F-496FD0AE9D7D}" dt="2022-11-17T02:30:44.123" v="25"/>
          <pc:sldLayoutMkLst>
            <pc:docMk/>
            <pc:sldMasterMk cId="919624239" sldId="2147483699"/>
            <pc:sldLayoutMk cId="152985398" sldId="2147483700"/>
          </pc:sldLayoutMkLst>
        </pc:sldLayoutChg>
        <pc:sldLayoutChg chg="add del mod replId">
          <pc:chgData name="William Estes" userId="a88fcdbc31b6f594" providerId="Windows Live" clId="Web-{871F47F6-C3D1-4723-938F-496FD0AE9D7D}" dt="2022-11-17T02:30:44.123" v="25"/>
          <pc:sldLayoutMkLst>
            <pc:docMk/>
            <pc:sldMasterMk cId="919624239" sldId="2147483699"/>
            <pc:sldLayoutMk cId="876974798" sldId="2147483701"/>
          </pc:sldLayoutMkLst>
        </pc:sldLayoutChg>
        <pc:sldLayoutChg chg="add del mod replId">
          <pc:chgData name="William Estes" userId="a88fcdbc31b6f594" providerId="Windows Live" clId="Web-{871F47F6-C3D1-4723-938F-496FD0AE9D7D}" dt="2022-11-17T02:30:44.123" v="25"/>
          <pc:sldLayoutMkLst>
            <pc:docMk/>
            <pc:sldMasterMk cId="919624239" sldId="2147483699"/>
            <pc:sldLayoutMk cId="3815620878" sldId="2147483702"/>
          </pc:sldLayoutMkLst>
        </pc:sldLayoutChg>
        <pc:sldLayoutChg chg="add del mod replId">
          <pc:chgData name="William Estes" userId="a88fcdbc31b6f594" providerId="Windows Live" clId="Web-{871F47F6-C3D1-4723-938F-496FD0AE9D7D}" dt="2022-11-17T02:30:44.123" v="25"/>
          <pc:sldLayoutMkLst>
            <pc:docMk/>
            <pc:sldMasterMk cId="919624239" sldId="2147483699"/>
            <pc:sldLayoutMk cId="3486875353" sldId="2147483703"/>
          </pc:sldLayoutMkLst>
        </pc:sldLayoutChg>
        <pc:sldLayoutChg chg="add del mod replId">
          <pc:chgData name="William Estes" userId="a88fcdbc31b6f594" providerId="Windows Live" clId="Web-{871F47F6-C3D1-4723-938F-496FD0AE9D7D}" dt="2022-11-17T02:30:44.123" v="25"/>
          <pc:sldLayoutMkLst>
            <pc:docMk/>
            <pc:sldMasterMk cId="919624239" sldId="2147483699"/>
            <pc:sldLayoutMk cId="1950861570" sldId="2147483704"/>
          </pc:sldLayoutMkLst>
        </pc:sldLayoutChg>
        <pc:sldLayoutChg chg="add del mod replId">
          <pc:chgData name="William Estes" userId="a88fcdbc31b6f594" providerId="Windows Live" clId="Web-{871F47F6-C3D1-4723-938F-496FD0AE9D7D}" dt="2022-11-17T02:30:44.123" v="25"/>
          <pc:sldLayoutMkLst>
            <pc:docMk/>
            <pc:sldMasterMk cId="919624239" sldId="2147483699"/>
            <pc:sldLayoutMk cId="1834613991" sldId="2147483705"/>
          </pc:sldLayoutMkLst>
        </pc:sldLayoutChg>
        <pc:sldLayoutChg chg="add del mod replId">
          <pc:chgData name="William Estes" userId="a88fcdbc31b6f594" providerId="Windows Live" clId="Web-{871F47F6-C3D1-4723-938F-496FD0AE9D7D}" dt="2022-11-17T02:30:44.123" v="25"/>
          <pc:sldLayoutMkLst>
            <pc:docMk/>
            <pc:sldMasterMk cId="919624239" sldId="2147483699"/>
            <pc:sldLayoutMk cId="1587332362" sldId="2147483706"/>
          </pc:sldLayoutMkLst>
        </pc:sldLayoutChg>
        <pc:sldLayoutChg chg="add del mod replId">
          <pc:chgData name="William Estes" userId="a88fcdbc31b6f594" providerId="Windows Live" clId="Web-{871F47F6-C3D1-4723-938F-496FD0AE9D7D}" dt="2022-11-17T02:30:44.123" v="25"/>
          <pc:sldLayoutMkLst>
            <pc:docMk/>
            <pc:sldMasterMk cId="919624239" sldId="2147483699"/>
            <pc:sldLayoutMk cId="1255000176" sldId="2147483707"/>
          </pc:sldLayoutMkLst>
        </pc:sldLayoutChg>
        <pc:sldLayoutChg chg="add del mod replId">
          <pc:chgData name="William Estes" userId="a88fcdbc31b6f594" providerId="Windows Live" clId="Web-{871F47F6-C3D1-4723-938F-496FD0AE9D7D}" dt="2022-11-17T02:30:44.123" v="25"/>
          <pc:sldLayoutMkLst>
            <pc:docMk/>
            <pc:sldMasterMk cId="919624239" sldId="2147483699"/>
            <pc:sldLayoutMk cId="1691996472" sldId="2147483708"/>
          </pc:sldLayoutMkLst>
        </pc:sldLayoutChg>
        <pc:sldLayoutChg chg="add del mod replId">
          <pc:chgData name="William Estes" userId="a88fcdbc31b6f594" providerId="Windows Live" clId="Web-{871F47F6-C3D1-4723-938F-496FD0AE9D7D}" dt="2022-11-17T02:30:44.123" v="25"/>
          <pc:sldLayoutMkLst>
            <pc:docMk/>
            <pc:sldMasterMk cId="919624239" sldId="2147483699"/>
            <pc:sldLayoutMk cId="556663304" sldId="2147483709"/>
          </pc:sldLayoutMkLst>
        </pc:sldLayoutChg>
        <pc:sldLayoutChg chg="add del mod replId">
          <pc:chgData name="William Estes" userId="a88fcdbc31b6f594" providerId="Windows Live" clId="Web-{871F47F6-C3D1-4723-938F-496FD0AE9D7D}" dt="2022-11-17T02:30:44.123" v="25"/>
          <pc:sldLayoutMkLst>
            <pc:docMk/>
            <pc:sldMasterMk cId="919624239" sldId="2147483699"/>
            <pc:sldLayoutMk cId="146018387" sldId="2147483710"/>
          </pc:sldLayoutMkLst>
        </pc:sldLayoutChg>
      </pc:sldMasterChg>
    </pc:docChg>
  </pc:docChgLst>
  <pc:docChgLst>
    <pc:chgData name="William Estes" userId="a88fcdbc31b6f594" providerId="Windows Live" clId="Web-{34998D27-2BC8-4A60-8A62-370572721810}"/>
    <pc:docChg chg="modSld">
      <pc:chgData name="William Estes" userId="a88fcdbc31b6f594" providerId="Windows Live" clId="Web-{34998D27-2BC8-4A60-8A62-370572721810}" dt="2022-11-19T14:20:55.250" v="37" actId="1076"/>
      <pc:docMkLst>
        <pc:docMk/>
      </pc:docMkLst>
      <pc:sldChg chg="modSp">
        <pc:chgData name="William Estes" userId="a88fcdbc31b6f594" providerId="Windows Live" clId="Web-{34998D27-2BC8-4A60-8A62-370572721810}" dt="2022-11-19T14:20:55.250" v="37" actId="1076"/>
        <pc:sldMkLst>
          <pc:docMk/>
          <pc:sldMk cId="1792926431" sldId="265"/>
        </pc:sldMkLst>
        <pc:spChg chg="mod">
          <ac:chgData name="William Estes" userId="a88fcdbc31b6f594" providerId="Windows Live" clId="Web-{34998D27-2BC8-4A60-8A62-370572721810}" dt="2022-11-19T14:20:48.500" v="36" actId="20577"/>
          <ac:spMkLst>
            <pc:docMk/>
            <pc:sldMk cId="1792926431" sldId="265"/>
            <ac:spMk id="3" creationId="{F75A529E-33B7-0039-D84B-A6F1B3FFA9FB}"/>
          </ac:spMkLst>
        </pc:spChg>
        <pc:picChg chg="mod">
          <ac:chgData name="William Estes" userId="a88fcdbc31b6f594" providerId="Windows Live" clId="Web-{34998D27-2BC8-4A60-8A62-370572721810}" dt="2022-11-19T14:20:55.250" v="37" actId="1076"/>
          <ac:picMkLst>
            <pc:docMk/>
            <pc:sldMk cId="1792926431" sldId="265"/>
            <ac:picMk id="4" creationId="{1C547ADD-C85A-BC8B-5577-37304CB736AF}"/>
          </ac:picMkLst>
        </pc:picChg>
      </pc:sldChg>
    </pc:docChg>
  </pc:docChgLst>
  <pc:docChgLst>
    <pc:chgData name="William Estes" userId="a88fcdbc31b6f594" providerId="Windows Live" clId="Web-{C6342AC7-BEFD-4312-BB25-24EED1694354}"/>
    <pc:docChg chg="addSld delSld modSld">
      <pc:chgData name="William Estes" userId="a88fcdbc31b6f594" providerId="Windows Live" clId="Web-{C6342AC7-BEFD-4312-BB25-24EED1694354}" dt="2022-11-24T17:30:11.087" v="35" actId="14100"/>
      <pc:docMkLst>
        <pc:docMk/>
      </pc:docMkLst>
      <pc:sldChg chg="modSp">
        <pc:chgData name="William Estes" userId="a88fcdbc31b6f594" providerId="Windows Live" clId="Web-{C6342AC7-BEFD-4312-BB25-24EED1694354}" dt="2022-11-24T02:18:02.706" v="17" actId="20577"/>
        <pc:sldMkLst>
          <pc:docMk/>
          <pc:sldMk cId="3273770609" sldId="257"/>
        </pc:sldMkLst>
        <pc:spChg chg="mod">
          <ac:chgData name="William Estes" userId="a88fcdbc31b6f594" providerId="Windows Live" clId="Web-{C6342AC7-BEFD-4312-BB25-24EED1694354}" dt="2022-11-24T02:18:02.706" v="17" actId="20577"/>
          <ac:spMkLst>
            <pc:docMk/>
            <pc:sldMk cId="3273770609" sldId="257"/>
            <ac:spMk id="3" creationId="{F75A529E-33B7-0039-D84B-A6F1B3FFA9FB}"/>
          </ac:spMkLst>
        </pc:spChg>
      </pc:sldChg>
      <pc:sldChg chg="modSp">
        <pc:chgData name="William Estes" userId="a88fcdbc31b6f594" providerId="Windows Live" clId="Web-{C6342AC7-BEFD-4312-BB25-24EED1694354}" dt="2022-11-24T17:24:10.565" v="20" actId="1076"/>
        <pc:sldMkLst>
          <pc:docMk/>
          <pc:sldMk cId="1294279241" sldId="259"/>
        </pc:sldMkLst>
        <pc:spChg chg="mod">
          <ac:chgData name="William Estes" userId="a88fcdbc31b6f594" providerId="Windows Live" clId="Web-{C6342AC7-BEFD-4312-BB25-24EED1694354}" dt="2022-11-24T17:24:05.956" v="19" actId="20577"/>
          <ac:spMkLst>
            <pc:docMk/>
            <pc:sldMk cId="1294279241" sldId="259"/>
            <ac:spMk id="3" creationId="{F75A529E-33B7-0039-D84B-A6F1B3FFA9FB}"/>
          </ac:spMkLst>
        </pc:spChg>
        <pc:picChg chg="mod">
          <ac:chgData name="William Estes" userId="a88fcdbc31b6f594" providerId="Windows Live" clId="Web-{C6342AC7-BEFD-4312-BB25-24EED1694354}" dt="2022-11-24T17:24:10.565" v="20" actId="1076"/>
          <ac:picMkLst>
            <pc:docMk/>
            <pc:sldMk cId="1294279241" sldId="259"/>
            <ac:picMk id="5" creationId="{2A79D0BC-6919-DF9C-1E26-D2D1AF11493E}"/>
          </ac:picMkLst>
        </pc:picChg>
      </pc:sldChg>
      <pc:sldChg chg="addSp delSp modSp">
        <pc:chgData name="William Estes" userId="a88fcdbc31b6f594" providerId="Windows Live" clId="Web-{C6342AC7-BEFD-4312-BB25-24EED1694354}" dt="2022-11-24T17:30:11.087" v="35" actId="14100"/>
        <pc:sldMkLst>
          <pc:docMk/>
          <pc:sldMk cId="1568988517" sldId="263"/>
        </pc:sldMkLst>
        <pc:spChg chg="mod">
          <ac:chgData name="William Estes" userId="a88fcdbc31b6f594" providerId="Windows Live" clId="Web-{C6342AC7-BEFD-4312-BB25-24EED1694354}" dt="2022-11-24T17:24:43.863" v="22" actId="1076"/>
          <ac:spMkLst>
            <pc:docMk/>
            <pc:sldMk cId="1568988517" sldId="263"/>
            <ac:spMk id="2" creationId="{E5238DE9-79FB-7006-5BB0-F702E6D0483C}"/>
          </ac:spMkLst>
        </pc:spChg>
        <pc:spChg chg="mod">
          <ac:chgData name="William Estes" userId="a88fcdbc31b6f594" providerId="Windows Live" clId="Web-{C6342AC7-BEFD-4312-BB25-24EED1694354}" dt="2022-11-24T17:24:58.410" v="24" actId="1076"/>
          <ac:spMkLst>
            <pc:docMk/>
            <pc:sldMk cId="1568988517" sldId="263"/>
            <ac:spMk id="3" creationId="{F75A529E-33B7-0039-D84B-A6F1B3FFA9FB}"/>
          </ac:spMkLst>
        </pc:spChg>
        <pc:picChg chg="add mod">
          <ac:chgData name="William Estes" userId="a88fcdbc31b6f594" providerId="Windows Live" clId="Web-{C6342AC7-BEFD-4312-BB25-24EED1694354}" dt="2022-11-24T17:27:39.631" v="32" actId="1076"/>
          <ac:picMkLst>
            <pc:docMk/>
            <pc:sldMk cId="1568988517" sldId="263"/>
            <ac:picMk id="4" creationId="{97FAFD8A-5429-4F9B-E8EA-8C8249F5C201}"/>
          </ac:picMkLst>
        </pc:picChg>
        <pc:picChg chg="del mod">
          <ac:chgData name="William Estes" userId="a88fcdbc31b6f594" providerId="Windows Live" clId="Web-{C6342AC7-BEFD-4312-BB25-24EED1694354}" dt="2022-11-24T17:27:24.881" v="26"/>
          <ac:picMkLst>
            <pc:docMk/>
            <pc:sldMk cId="1568988517" sldId="263"/>
            <ac:picMk id="5" creationId="{DF7E0C5A-FC48-5B40-EEE7-EBBF295B91F2}"/>
          </ac:picMkLst>
        </pc:picChg>
        <pc:picChg chg="add mod">
          <ac:chgData name="William Estes" userId="a88fcdbc31b6f594" providerId="Windows Live" clId="Web-{C6342AC7-BEFD-4312-BB25-24EED1694354}" dt="2022-11-24T17:30:11.087" v="35" actId="14100"/>
          <ac:picMkLst>
            <pc:docMk/>
            <pc:sldMk cId="1568988517" sldId="263"/>
            <ac:picMk id="6" creationId="{B5DBD1F8-361E-D8AB-A922-2C572A4E4B51}"/>
          </ac:picMkLst>
        </pc:picChg>
      </pc:sldChg>
      <pc:sldChg chg="addSp delSp modSp new del">
        <pc:chgData name="William Estes" userId="a88fcdbc31b6f594" providerId="Windows Live" clId="Web-{C6342AC7-BEFD-4312-BB25-24EED1694354}" dt="2022-11-24T02:10:31.483" v="12"/>
        <pc:sldMkLst>
          <pc:docMk/>
          <pc:sldMk cId="1568069777" sldId="279"/>
        </pc:sldMkLst>
        <pc:spChg chg="add del mod">
          <ac:chgData name="William Estes" userId="a88fcdbc31b6f594" providerId="Windows Live" clId="Web-{C6342AC7-BEFD-4312-BB25-24EED1694354}" dt="2022-11-24T02:10:27.858" v="11"/>
          <ac:spMkLst>
            <pc:docMk/>
            <pc:sldMk cId="1568069777" sldId="279"/>
            <ac:spMk id="2" creationId="{D752840E-7E5E-554F-2C36-0F4A9376C32F}"/>
          </ac:spMkLst>
        </pc:spChg>
        <pc:spChg chg="del">
          <ac:chgData name="William Estes" userId="a88fcdbc31b6f594" providerId="Windows Live" clId="Web-{C6342AC7-BEFD-4312-BB25-24EED1694354}" dt="2022-11-24T02:10:16.296" v="3"/>
          <ac:spMkLst>
            <pc:docMk/>
            <pc:sldMk cId="1568069777" sldId="279"/>
            <ac:spMk id="3" creationId="{99D71866-2332-6145-3D09-36CA31C3EEE0}"/>
          </ac:spMkLst>
        </pc:spChg>
        <pc:spChg chg="add mod">
          <ac:chgData name="William Estes" userId="a88fcdbc31b6f594" providerId="Windows Live" clId="Web-{C6342AC7-BEFD-4312-BB25-24EED1694354}" dt="2022-11-24T02:10:27.858" v="11"/>
          <ac:spMkLst>
            <pc:docMk/>
            <pc:sldMk cId="1568069777" sldId="279"/>
            <ac:spMk id="5" creationId="{2874D5FA-89B7-3B38-5DF0-C6C5F26878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4748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3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7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2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137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5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9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4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0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7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2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5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tuples_methods.asp" TargetMode="External"/><Relationship Id="rId2" Type="http://schemas.openxmlformats.org/officeDocument/2006/relationships/hyperlink" Target="https://www.w3schools.com/python/python_lists_method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w3schools.com/python/python_dictionaries_methods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sets_methods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abstract blue and gold cube illustration">
            <a:extLst>
              <a:ext uri="{FF2B5EF4-FFF2-40B4-BE49-F238E27FC236}">
                <a16:creationId xmlns:a16="http://schemas.microsoft.com/office/drawing/2014/main" id="{29087548-9B39-7BFB-3EF8-4463F0397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125" b="3125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Complex Data Types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8DE9-79FB-7006-5BB0-F702E6D0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29E-33B7-0039-D84B-A6F1B3FF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Tuples are similar to lists in that you access elements by index using the same square bracket notation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Immutable! - Cannot change after initialized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Declared using parenthesis 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Wingdings 2" pitchFamily="34" charset="0"/>
            </a:pPr>
            <a:r>
              <a:rPr lang="en-US" spc="10" dirty="0">
                <a:solidFill>
                  <a:srgbClr val="000000"/>
                </a:solidFill>
              </a:rPr>
              <a:t>Note: a single element tuple needs to have a trailing comma after it's element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itchFamily="18" charset="2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C547ADD-C85A-BC8B-5577-37304CB73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51" y="3779457"/>
            <a:ext cx="5875866" cy="277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2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8DE9-79FB-7006-5BB0-F702E6D0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&amp; Tuples: Helpful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29E-33B7-0039-D84B-A6F1B3FF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List built-in methods: 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W3Schools</a:t>
            </a:r>
            <a:endParaRPr lang="en-US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Tuple built-in methods: 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W3Schools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Length of lists &amp; tuples can be found using the Python built-in </a:t>
            </a:r>
            <a:r>
              <a:rPr lang="en-US" dirty="0" err="1"/>
              <a:t>len</a:t>
            </a:r>
            <a:r>
              <a:rPr lang="en-US" dirty="0"/>
              <a:t>() function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3669E3-FA0D-9CCD-8357-0A06AA35F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334" y="3163437"/>
            <a:ext cx="5471348" cy="17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6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8DE9-79FB-7006-5BB0-F702E6D0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29E-33B7-0039-D84B-A6F1B3FF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Declared using the curly braces { } 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Collection of key/value pairs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Keys cannot be duplicated, values can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A key/value pair is known as an "entry"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Entries are formatted as </a:t>
            </a:r>
            <a:r>
              <a:rPr lang="en-US" dirty="0" err="1"/>
              <a:t>key:value</a:t>
            </a:r>
            <a:endParaRPr lang="en-US" dirty="0"/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Entries are separated by commas</a:t>
            </a:r>
          </a:p>
        </p:txBody>
      </p:sp>
      <p:pic>
        <p:nvPicPr>
          <p:cNvPr id="4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23F236A-8752-453D-D1CF-412D4711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15" y="4553806"/>
            <a:ext cx="8911771" cy="12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3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8DE9-79FB-7006-5BB0-F702E6D0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Dictionaries: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29E-33B7-0039-D84B-A6F1B3FF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Using square bracket notation, we can use the key to get the associated value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We can also use the dictionary built-in method .get()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1194FB21-55DD-C0D5-42C4-0447F664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11" y="3185204"/>
            <a:ext cx="8265347" cy="26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2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8DE9-79FB-7006-5BB0-F702E6D0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Dictionaries: Modify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29E-33B7-0039-D84B-A6F1B3FF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Using square bracket notation, we can use the key to modify its value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We can also use the dictionary built-in method .update()</a:t>
            </a:r>
          </a:p>
          <a:p>
            <a:pPr lvl="1" indent="-3429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Wingdings 2" pitchFamily="34" charset="0"/>
              <a:buChar char=""/>
            </a:pPr>
            <a:r>
              <a:rPr lang="en-US" spc="10" dirty="0">
                <a:solidFill>
                  <a:srgbClr val="000000"/>
                </a:solidFill>
              </a:rPr>
              <a:t>Note: If the entry passed to .update() doesn't exist, it will be created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533F4DE-7096-7EE1-BE3A-69EAF778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31" y="3424834"/>
            <a:ext cx="7371644" cy="225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7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8DE9-79FB-7006-5BB0-F702E6D0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Dictionaries: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29E-33B7-0039-D84B-A6F1B3FF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Using square bracket notation, we can use a key to add a new entry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We can also use .update() as mentioned on the previous slide</a:t>
            </a:r>
            <a:endParaRPr lang="en-US" spc="1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D2A70B7-70DE-D320-6262-F9C50226D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23" y="2857939"/>
            <a:ext cx="7757348" cy="33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0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8DE9-79FB-7006-5BB0-F702E6D0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Dictionaries: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29E-33B7-0039-D84B-A6F1B3FF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A few options are available to remove entries from a dictionary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Dictionary built-in methods</a:t>
            </a:r>
          </a:p>
          <a:p>
            <a:pPr lvl="1" indent="-3429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Wingdings 2" pitchFamily="34" charset="0"/>
              <a:buChar char=""/>
            </a:pPr>
            <a:r>
              <a:rPr lang="en-US" spc="10" dirty="0">
                <a:solidFill>
                  <a:srgbClr val="000000"/>
                </a:solidFill>
              </a:rPr>
              <a:t>.pop() - given a key, remove that entry and return the value</a:t>
            </a:r>
          </a:p>
          <a:p>
            <a:pPr lvl="1" indent="-3429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Wingdings 2" pitchFamily="34" charset="0"/>
              <a:buChar char=""/>
            </a:pPr>
            <a:r>
              <a:rPr lang="en-US" spc="10" dirty="0">
                <a:solidFill>
                  <a:srgbClr val="000000"/>
                </a:solidFill>
              </a:rPr>
              <a:t>.</a:t>
            </a:r>
            <a:r>
              <a:rPr lang="en-US" spc="10" dirty="0" err="1">
                <a:solidFill>
                  <a:srgbClr val="000000"/>
                </a:solidFill>
              </a:rPr>
              <a:t>popitem</a:t>
            </a:r>
            <a:r>
              <a:rPr lang="en-US" spc="10" dirty="0">
                <a:solidFill>
                  <a:srgbClr val="000000"/>
                </a:solidFill>
              </a:rPr>
              <a:t>() removes last (LIFO) entry and returns a tuple of (key, value)</a:t>
            </a:r>
            <a:endParaRPr lang="en-US" dirty="0"/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Python built-in </a:t>
            </a:r>
            <a:endParaRPr lang="en-US" spc="0" dirty="0"/>
          </a:p>
          <a:p>
            <a:pPr lv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del – remove entry from dictionary</a:t>
            </a:r>
            <a:endParaRPr lang="en-US" spc="0" dirty="0"/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AF957321-5D45-FF22-BAB3-BFD025A8C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44" y="4062679"/>
            <a:ext cx="7070607" cy="261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42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8DE9-79FB-7006-5BB0-F702E6D0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Dictionaries: Review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29E-33B7-0039-D84B-A6F1B3FF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Write the code to complete the following tasks</a:t>
            </a:r>
          </a:p>
          <a:p>
            <a:pPr marL="571500" lvl="1" indent="-3429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dirty="0">
                <a:ea typeface="+mn-lt"/>
                <a:cs typeface="+mn-lt"/>
              </a:rPr>
              <a:t>Create a dictionary that contains student information (name, id, major)</a:t>
            </a:r>
          </a:p>
          <a:p>
            <a:pPr marL="571500" lvl="1" indent="-3429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dirty="0">
                <a:ea typeface="+mn-lt"/>
                <a:cs typeface="+mn-lt"/>
              </a:rPr>
              <a:t>Add an entry for age</a:t>
            </a:r>
          </a:p>
          <a:p>
            <a:pPr marL="571500" lvl="1" indent="-3429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dirty="0">
                <a:ea typeface="+mn-lt"/>
                <a:cs typeface="+mn-lt"/>
              </a:rPr>
              <a:t>Add an entry for credits earned</a:t>
            </a:r>
          </a:p>
          <a:p>
            <a:pPr marL="571500" lvl="1" indent="-3429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dirty="0">
                <a:ea typeface="+mn-lt"/>
                <a:cs typeface="+mn-lt"/>
              </a:rPr>
              <a:t>Remove age entry</a:t>
            </a:r>
          </a:p>
          <a:p>
            <a:pPr marL="571500" lvl="1" indent="-3429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dirty="0">
                <a:ea typeface="+mn-lt"/>
                <a:cs typeface="+mn-lt"/>
              </a:rPr>
              <a:t>Change credits earned</a:t>
            </a:r>
            <a:endParaRPr lang="en-US" dirty="0"/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07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8DE9-79FB-7006-5BB0-F702E6D0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Dictionaries: Helpful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29E-33B7-0039-D84B-A6F1B3FF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Dictionary built-in methods: </a:t>
            </a:r>
            <a:r>
              <a:rPr lang="en-US" dirty="0">
                <a:hlinkClick r:id="rId2"/>
              </a:rPr>
              <a:t>W3Schools</a:t>
            </a:r>
            <a:endParaRPr lang="en-US" dirty="0"/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Can also use Python built-in </a:t>
            </a:r>
            <a:r>
              <a:rPr lang="en-US" dirty="0" err="1"/>
              <a:t>len</a:t>
            </a:r>
            <a:r>
              <a:rPr lang="en-US" dirty="0"/>
              <a:t>() function to get the number of entries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Determine if a key exists in the dictionary using the "in" syntax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485865B-2357-1EE7-B90C-A2538DE34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043" y="3174302"/>
            <a:ext cx="5574829" cy="10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68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8DE9-79FB-7006-5BB0-F702E6D0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29E-33B7-0039-D84B-A6F1B3FF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Sets are unordered, unindexed, and don't allow duplicates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Declared with curly brackets </a:t>
            </a:r>
            <a:r>
              <a:rPr lang="en-US" b="1" u="sng" dirty="0"/>
              <a:t>and</a:t>
            </a:r>
            <a:r>
              <a:rPr lang="en-US" dirty="0"/>
              <a:t> initial data, or with Python built-in set()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If using { } then initial data must be provided, otherwise Python thinks it's an empty dictionary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4" name="Picture 4" descr="A picture containing text, clock, ball, hitting&#10;&#10;Description automatically generated">
            <a:extLst>
              <a:ext uri="{FF2B5EF4-FFF2-40B4-BE49-F238E27FC236}">
                <a16:creationId xmlns:a16="http://schemas.microsoft.com/office/drawing/2014/main" id="{02348B80-9857-D668-422B-62B188324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757" y="3483473"/>
            <a:ext cx="4385128" cy="7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6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8DE9-79FB-7006-5BB0-F702E6D0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29E-33B7-0039-D84B-A6F1B3FF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Learned about variables and simple data types</a:t>
            </a:r>
          </a:p>
          <a:p>
            <a:r>
              <a:rPr lang="en-US" dirty="0"/>
              <a:t>Let's take a minute to do a review activity</a:t>
            </a:r>
          </a:p>
          <a:p>
            <a:r>
              <a:rPr lang="en-US" dirty="0"/>
              <a:t>Write the code to complete the following tasks:</a:t>
            </a:r>
          </a:p>
          <a:p>
            <a:pPr marL="571500" lvl="1" indent="-3429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dirty="0">
                <a:ea typeface="+mn-lt"/>
                <a:cs typeface="+mn-lt"/>
              </a:rPr>
              <a:t>Declare/Initialize an integer variable</a:t>
            </a:r>
          </a:p>
          <a:p>
            <a:pPr marL="571500" lvl="1" indent="-3429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dirty="0">
                <a:ea typeface="+mn-lt"/>
                <a:cs typeface="+mn-lt"/>
              </a:rPr>
              <a:t>Declare/Initialize a float variable</a:t>
            </a:r>
          </a:p>
          <a:p>
            <a:pPr marL="571500" lvl="1" indent="-3429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dirty="0">
                <a:ea typeface="+mn-lt"/>
                <a:cs typeface="+mn-lt"/>
              </a:rPr>
              <a:t>Declare/Initialize a string variable</a:t>
            </a:r>
          </a:p>
          <a:p>
            <a:pPr marL="571500" lvl="1" indent="-3429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dirty="0">
                <a:ea typeface="+mn-lt"/>
                <a:cs typeface="+mn-lt"/>
              </a:rPr>
              <a:t>Display the variables in the console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7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8DE9-79FB-7006-5BB0-F702E6D0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Sets: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29E-33B7-0039-D84B-A6F1B3FF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Because sets are unindexed, we can't access elements using the square bracket notation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You have to "loop" through the set to get the element you want</a:t>
            </a:r>
          </a:p>
          <a:p>
            <a:pPr lvl="1" indent="-3429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Wingdings 2" pitchFamily="34" charset="0"/>
              <a:buChar char=""/>
            </a:pPr>
            <a:r>
              <a:rPr lang="en-US" spc="10" dirty="0">
                <a:solidFill>
                  <a:srgbClr val="000000"/>
                </a:solidFill>
              </a:rPr>
              <a:t>We will cover "looping" later, so don't worry about this now</a:t>
            </a:r>
            <a:endParaRPr lang="en-US" dirty="0"/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pc="0" dirty="0">
                <a:solidFill>
                  <a:srgbClr val="262626"/>
                </a:solidFill>
              </a:rPr>
              <a:t>You can verify an element exists in the set using the "in" syntax</a:t>
            </a:r>
            <a:endParaRPr lang="en-US" spc="0" dirty="0"/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2E120F7-93F2-431C-7BBD-F41A664C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466" y="3703523"/>
            <a:ext cx="4342459" cy="29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2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8DE9-79FB-7006-5BB0-F702E6D0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Sets: Add &amp;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29E-33B7-0039-D84B-A6F1B3FFA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751218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Add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pc="10" dirty="0">
                <a:solidFill>
                  <a:srgbClr val="000000"/>
                </a:solidFill>
              </a:rPr>
              <a:t>Set built-in methods</a:t>
            </a:r>
          </a:p>
          <a:p>
            <a:pPr lvl="2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pc="10" dirty="0">
                <a:solidFill>
                  <a:srgbClr val="000000"/>
                </a:solidFill>
              </a:rPr>
              <a:t>.add() - add a single element</a:t>
            </a:r>
          </a:p>
          <a:p>
            <a:pPr lvl="2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pc="10" dirty="0">
                <a:solidFill>
                  <a:srgbClr val="000000"/>
                </a:solidFill>
              </a:rPr>
              <a:t>.update() - add </a:t>
            </a:r>
            <a:r>
              <a:rPr lang="en-US" spc="10" dirty="0" err="1">
                <a:solidFill>
                  <a:srgbClr val="000000"/>
                </a:solidFill>
              </a:rPr>
              <a:t>iterable</a:t>
            </a:r>
            <a:r>
              <a:rPr lang="en-US" spc="10" dirty="0">
                <a:solidFill>
                  <a:srgbClr val="000000"/>
                </a:solidFill>
              </a:rPr>
              <a:t> containing elements</a:t>
            </a:r>
            <a:endParaRPr lang="en-US" dirty="0"/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itchFamily="18" charset="2"/>
              <a:buChar char="•"/>
            </a:pPr>
            <a:r>
              <a:rPr lang="en-US" dirty="0"/>
              <a:t>Remove</a:t>
            </a:r>
            <a:endParaRPr lang="en-US" spc="0" dirty="0"/>
          </a:p>
          <a:p>
            <a:pPr lv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pc="10" dirty="0">
                <a:solidFill>
                  <a:srgbClr val="000000"/>
                </a:solidFill>
              </a:rPr>
              <a:t>Set built-in methods</a:t>
            </a:r>
            <a:endParaRPr lang="en-US" dirty="0"/>
          </a:p>
          <a:p>
            <a:pPr lvl="2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pc="10" dirty="0">
                <a:solidFill>
                  <a:srgbClr val="000000"/>
                </a:solidFill>
              </a:rPr>
              <a:t>.remove() - remove element, but throw error if it doesn't exist</a:t>
            </a:r>
          </a:p>
          <a:p>
            <a:pPr lvl="2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pc="10" dirty="0">
                <a:solidFill>
                  <a:srgbClr val="000000"/>
                </a:solidFill>
              </a:rPr>
              <a:t>.discard() - remove element</a:t>
            </a:r>
            <a:endParaRPr lang="en-US" dirty="0"/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8F6472E9-3F5A-E36B-2DE3-2A8E4F7A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186" y="1828559"/>
            <a:ext cx="4859866" cy="45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49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8DE9-79FB-7006-5BB0-F702E6D0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Sets: Helpful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29E-33B7-0039-D84B-A6F1B3FF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Set built-in methods: </a:t>
            </a:r>
            <a:r>
              <a:rPr lang="en-US" dirty="0">
                <a:hlinkClick r:id="rId2"/>
              </a:rPr>
              <a:t>W3Schools</a:t>
            </a:r>
            <a:endParaRPr lang="en-US" dirty="0"/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Can use Python built-in </a:t>
            </a:r>
            <a:r>
              <a:rPr lang="en-US" dirty="0" err="1"/>
              <a:t>len</a:t>
            </a:r>
            <a:r>
              <a:rPr lang="en-US" dirty="0"/>
              <a:t>() to get length of sets</a:t>
            </a:r>
          </a:p>
        </p:txBody>
      </p:sp>
    </p:spTree>
    <p:extLst>
      <p:ext uri="{BB962C8B-B14F-4D97-AF65-F5344CB8AC3E}">
        <p14:creationId xmlns:p14="http://schemas.microsoft.com/office/powerpoint/2010/main" val="3021803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8DE9-79FB-7006-5BB0-F702E6D0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29E-33B7-0039-D84B-A6F1B3FF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To get input from the user, use the Python built-in input()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The input() function allows you to pass a prompt to be shown to the user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The input() function will always return a string</a:t>
            </a:r>
          </a:p>
          <a:p>
            <a:pPr lvl="1" indent="-3429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Wingdings 2" pitchFamily="34" charset="0"/>
              <a:buChar char=""/>
            </a:pPr>
            <a:r>
              <a:rPr lang="en-US" spc="10" dirty="0">
                <a:solidFill>
                  <a:srgbClr val="000000"/>
                </a:solidFill>
              </a:rPr>
              <a:t>Even if the user enters a number, the input() will return it as a string</a:t>
            </a:r>
          </a:p>
          <a:p>
            <a:pPr lvl="1" indent="-3429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Wingdings 2" pitchFamily="34" charset="0"/>
              <a:buChar char=""/>
            </a:pPr>
            <a:r>
              <a:rPr lang="en-US" spc="10" dirty="0">
                <a:solidFill>
                  <a:srgbClr val="000000"/>
                </a:solidFill>
              </a:rPr>
              <a:t>This means that you must "cast" (convert) to your desired data type</a:t>
            </a:r>
          </a:p>
          <a:p>
            <a:pPr lvl="2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Wingdings 2" pitchFamily="34" charset="0"/>
              <a:buChar char=""/>
            </a:pPr>
            <a:r>
              <a:rPr lang="en-US" spc="10" dirty="0">
                <a:solidFill>
                  <a:srgbClr val="000000"/>
                </a:solidFill>
              </a:rPr>
              <a:t>Integers – int()</a:t>
            </a:r>
          </a:p>
          <a:p>
            <a:pPr lvl="2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Wingdings 2" pitchFamily="34" charset="0"/>
              <a:buChar char=""/>
            </a:pPr>
            <a:r>
              <a:rPr lang="en-US" spc="10" dirty="0">
                <a:solidFill>
                  <a:srgbClr val="000000"/>
                </a:solidFill>
              </a:rPr>
              <a:t>Floats – float()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D615DFC-10C3-3F35-1564-717EDFADB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445" y="3874087"/>
            <a:ext cx="5941718" cy="279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4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8DE9-79FB-7006-5BB0-F702E6D0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29E-33B7-0039-D84B-A6F1B3FF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Non-Primitive/Complex/Data Structures</a:t>
            </a:r>
          </a:p>
          <a:p>
            <a:pPr lvl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pc="0" dirty="0">
                <a:solidFill>
                  <a:srgbClr val="262626"/>
                </a:solidFill>
                <a:ea typeface="+mn-lt"/>
                <a:cs typeface="+mn-lt"/>
              </a:rPr>
              <a:t>Lists – mutable (changeable) sequences, used to store collections of data</a:t>
            </a:r>
            <a:endParaRPr lang="en-US" spc="0" dirty="0">
              <a:solidFill>
                <a:srgbClr val="262626"/>
              </a:solidFill>
            </a:endParaRPr>
          </a:p>
          <a:p>
            <a:pPr lv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Tuples – immutable (non-changeable) sequences, used to store collections of data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Dictionary – mutable map of key/value pairs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Sets – mutable, unordered collection of distinct objects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7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8DE9-79FB-7006-5BB0-F702E6D0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29E-33B7-0039-D84B-A6F1B3FF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Can hold text, numbers, </a:t>
            </a:r>
            <a:r>
              <a:rPr lang="en-US" dirty="0" err="1">
                <a:ea typeface="+mn-lt"/>
                <a:cs typeface="+mn-lt"/>
              </a:rPr>
              <a:t>booleans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etc</a:t>
            </a:r>
            <a:endParaRPr lang="en-US" spc="0" dirty="0" err="1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Does not have to be of the same type</a:t>
            </a:r>
            <a:endParaRPr lang="en-US" spc="0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Good Practice: make the names of lists plural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Lists are indicated by square brackets [ ]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A79D0BC-6919-DF9C-1E26-D2D1AF114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83" y="3529535"/>
            <a:ext cx="6504353" cy="18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7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8DE9-79FB-7006-5BB0-F702E6D0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29E-33B7-0039-D84B-A6F1B3FF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To access list elements, you use the "index" </a:t>
            </a:r>
            <a:endParaRPr lang="en-US" spc="1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Index is the position of an element in the list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Index start count at 0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Accessing an element is done using square brackets containing the index</a:t>
            </a:r>
            <a:endParaRPr lang="en-US" spc="1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E5E14C8-84F4-4C3A-93BF-68C30589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281" y="3693412"/>
            <a:ext cx="4831644" cy="278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3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8DE9-79FB-7006-5BB0-F702E6D0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Modify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29E-33B7-0039-D84B-A6F1B3FF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itchFamily="18" charset="2"/>
            </a:pPr>
            <a:r>
              <a:rPr lang="en-US" dirty="0">
                <a:solidFill>
                  <a:srgbClr val="000000"/>
                </a:solidFill>
              </a:rPr>
              <a:t>Modifying elements in a list is done using the bracket notation we saw previously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itchFamily="18" charset="2"/>
            </a:pPr>
            <a:r>
              <a:rPr lang="en-US" dirty="0">
                <a:solidFill>
                  <a:srgbClr val="000000"/>
                </a:solidFill>
              </a:rPr>
              <a:t>Difference is that we need to assign something to the index we're accessing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pc="10" dirty="0">
                <a:solidFill>
                  <a:srgbClr val="000000"/>
                </a:solidFill>
              </a:rPr>
              <a:t>Think of it as overwriting what already exists at that index</a:t>
            </a:r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36481CB-BF42-54A2-A365-58F146931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765" y="3735940"/>
            <a:ext cx="6713125" cy="231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4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8DE9-79FB-7006-5BB0-F702E6D0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29E-33B7-0039-D84B-A6F1B3FF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Lists, like strings, have built-in methods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Adding elements: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pc="10" dirty="0">
                <a:solidFill>
                  <a:srgbClr val="000000"/>
                </a:solidFill>
              </a:rPr>
              <a:t>.append() - Adds an element to the end of the list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pc="10" dirty="0">
                <a:solidFill>
                  <a:srgbClr val="000000"/>
                </a:solidFill>
              </a:rPr>
              <a:t>.insert() - Adds an element at a desired index (shifts elements by +1 index)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itchFamily="18" charset="2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819BEFE-6C4F-ECE1-6515-E7E170DFD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86" y="3582415"/>
            <a:ext cx="6308607" cy="23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7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8DE9-79FB-7006-5BB0-F702E6D0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5081"/>
            <a:ext cx="9692640" cy="736090"/>
          </a:xfrm>
        </p:spPr>
        <p:txBody>
          <a:bodyPr/>
          <a:lstStyle/>
          <a:p>
            <a:r>
              <a:rPr lang="en-US" dirty="0"/>
              <a:t>Lists: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29E-33B7-0039-D84B-A6F1B3FFA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627" y="879894"/>
            <a:ext cx="9665142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There are a few ways to remove elements in a list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Built-in methods: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pc="10" dirty="0">
                <a:solidFill>
                  <a:srgbClr val="000000"/>
                </a:solidFill>
              </a:rPr>
              <a:t>.pop() - remove last element (or element at provided index) and return it 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pc="10" dirty="0">
                <a:solidFill>
                  <a:srgbClr val="000000"/>
                </a:solidFill>
              </a:rPr>
              <a:t>.remove() - remove element by value</a:t>
            </a:r>
          </a:p>
          <a:p>
            <a:pPr lvl="2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pc="10" dirty="0">
                <a:solidFill>
                  <a:srgbClr val="000000"/>
                </a:solidFill>
              </a:rPr>
              <a:t>Note – This only removes the first occurrence of the element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itchFamily="18" charset="2"/>
              <a:buChar char="•"/>
            </a:pPr>
            <a:r>
              <a:rPr lang="en-US" dirty="0">
                <a:solidFill>
                  <a:srgbClr val="000000"/>
                </a:solidFill>
              </a:rPr>
              <a:t>Python built-in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pc="10" dirty="0">
                <a:solidFill>
                  <a:srgbClr val="000000"/>
                </a:solidFill>
              </a:rPr>
              <a:t>del – deletes the element by specified index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97FAFD8A-5429-4F9B-E8EA-8C8249F5C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166" y="3518099"/>
            <a:ext cx="7691496" cy="1715175"/>
          </a:xfrm>
          <a:prstGeom prst="rect">
            <a:avLst/>
          </a:prstGeom>
        </p:spPr>
      </p:pic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5DBD1F8-361E-D8AB-A922-2C572A4E4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608" y="5300889"/>
            <a:ext cx="2738210" cy="132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8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8DE9-79FB-7006-5BB0-F702E6D0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Review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29E-33B7-0039-D84B-A6F1B3FF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Write code to complete the below tasks:</a:t>
            </a:r>
          </a:p>
          <a:p>
            <a:pPr marL="571500" lvl="1" indent="-3429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80000"/>
              <a:buAutoNum type="arabicPeriod"/>
            </a:pPr>
            <a:r>
              <a:rPr lang="en-US" sz="1800" spc="10" dirty="0">
                <a:ea typeface="+mn-lt"/>
                <a:cs typeface="+mn-lt"/>
              </a:rPr>
              <a:t>Create a list of car manufacturers (let's say 3)</a:t>
            </a:r>
            <a:endParaRPr lang="en-US" sz="1800" spc="10">
              <a:ea typeface="+mn-lt"/>
              <a:cs typeface="+mn-lt"/>
            </a:endParaRPr>
          </a:p>
          <a:p>
            <a:pPr marL="571500" lvl="1" indent="-3429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sz="1800" spc="10" dirty="0">
                <a:ea typeface="+mn-lt"/>
                <a:cs typeface="+mn-lt"/>
              </a:rPr>
              <a:t>Add a new car manufacturer to the end of the list</a:t>
            </a:r>
            <a:endParaRPr lang="en-US" sz="1800" spc="10">
              <a:ea typeface="+mn-lt"/>
              <a:cs typeface="+mn-lt"/>
            </a:endParaRPr>
          </a:p>
          <a:p>
            <a:pPr marL="571500" lvl="1" indent="-3429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sz="1800" spc="10" dirty="0">
                <a:ea typeface="+mn-lt"/>
                <a:cs typeface="+mn-lt"/>
              </a:rPr>
              <a:t>Add a new car manufacturer to index 2</a:t>
            </a:r>
            <a:endParaRPr lang="en-US" sz="1800" spc="10">
              <a:ea typeface="+mn-lt"/>
              <a:cs typeface="+mn-lt"/>
            </a:endParaRPr>
          </a:p>
          <a:p>
            <a:pPr marL="571500" lvl="1" indent="-3429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sz="1800" spc="10" dirty="0">
                <a:ea typeface="+mn-lt"/>
                <a:cs typeface="+mn-lt"/>
              </a:rPr>
              <a:t>Display the car manufacturer at index 3</a:t>
            </a:r>
            <a:endParaRPr lang="en-US" sz="1800" spc="10">
              <a:ea typeface="+mn-lt"/>
              <a:cs typeface="+mn-lt"/>
            </a:endParaRPr>
          </a:p>
          <a:p>
            <a:pPr marL="571500" lvl="1" indent="-3429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sz="1800" spc="10" dirty="0">
                <a:ea typeface="+mn-lt"/>
                <a:cs typeface="+mn-lt"/>
              </a:rPr>
              <a:t>Remove a car manufacturer</a:t>
            </a:r>
          </a:p>
          <a:p>
            <a:pPr marL="571500" lvl="1" indent="-3429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sz="1800" spc="10" dirty="0">
                <a:ea typeface="+mn-lt"/>
                <a:cs typeface="+mn-lt"/>
              </a:rPr>
              <a:t>Remove a car manufacturer and save it to a variable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itchFamily="18" charset="2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188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View</vt:lpstr>
      <vt:lpstr>Complex Data Types</vt:lpstr>
      <vt:lpstr>Last Session</vt:lpstr>
      <vt:lpstr>Complex Types</vt:lpstr>
      <vt:lpstr>Lists</vt:lpstr>
      <vt:lpstr>Lists: Read</vt:lpstr>
      <vt:lpstr>Lists: Modify</vt:lpstr>
      <vt:lpstr>Lists: Add</vt:lpstr>
      <vt:lpstr>Lists: Remove</vt:lpstr>
      <vt:lpstr>Lists: Review Activity</vt:lpstr>
      <vt:lpstr>Tuples</vt:lpstr>
      <vt:lpstr>Lists &amp; Tuples: Helpful Info</vt:lpstr>
      <vt:lpstr>Dictionaries</vt:lpstr>
      <vt:lpstr>Dictionaries: Read</vt:lpstr>
      <vt:lpstr>Dictionaries: Modify</vt:lpstr>
      <vt:lpstr>Dictionaries: Add</vt:lpstr>
      <vt:lpstr>Dictionaries: Remove</vt:lpstr>
      <vt:lpstr>Dictionaries: Review Activity</vt:lpstr>
      <vt:lpstr>Dictionaries: Helpful Info</vt:lpstr>
      <vt:lpstr>Sets</vt:lpstr>
      <vt:lpstr>Sets: Read</vt:lpstr>
      <vt:lpstr>Sets: Add &amp; Remove</vt:lpstr>
      <vt:lpstr>Sets: Helpful Info</vt:lpstr>
      <vt:lpstr>User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400</cp:revision>
  <dcterms:created xsi:type="dcterms:W3CDTF">2019-10-16T03:03:10Z</dcterms:created>
  <dcterms:modified xsi:type="dcterms:W3CDTF">2022-11-24T17:30:16Z</dcterms:modified>
</cp:coreProperties>
</file>