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16EBE-EECC-4C12-8E35-5B65B0FF6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3C3A08-6997-40B5-A9DE-8AE05E24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1C192-F840-4617-9F65-C633F23A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9863A-F8D6-44A6-A15B-00EF52A2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3A2B6-874D-4A54-B681-14A3B6D7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5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C0A6E-F59B-4467-99A4-BB9370B8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0306A6-339D-475D-9899-A265BC25E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063F9-6084-41A5-8194-38EB5381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25F384-028B-4AAC-92F1-FC83C574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E9A0F-14B0-4C44-A72F-6204D863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9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E59C84-E877-4226-B372-FD81689B2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769F28-9DBF-450B-AE52-B854AE41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F8F43-030B-45BD-8859-BB1A3AA0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B4672-8BFC-4625-A7C4-4922F884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F669D6-F873-41C5-B781-B37AE10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89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114ED-CE9A-450C-A87C-260D9751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A0AA7F-9E6B-47AF-9F0D-98AA8707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4C734-BD52-49CD-9E98-96D875BD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85AA6-5D1D-47C1-ADE5-A8492EA2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4AE3-AA05-46A7-ABA8-13186A54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5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C82C7-818F-4291-8788-3E92033C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D0315B-197B-46EB-9E0E-7C402674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B7BF6-62D5-44BB-8B82-A047B47C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4343B-18C7-49A1-972F-FF8ED2A5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ACFA1-02EB-46F0-83F1-63AE7B6E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73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C4E45-64E6-4D94-9154-1FAB0585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DB979-1EE9-4ADD-A1FA-6FA00D36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BE4415-AA3D-4A53-B4F4-2427C19C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B2EAF0-4680-4AE4-A1CB-B0B65CFA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D83A38-B613-40F1-82D5-C2DA4CE2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F97F98-7D5D-44F2-BEFF-35127309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02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3B442-FCA5-421C-A6F4-90B6A2B5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9C2C10-8C76-43C7-A45D-93C25F5A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20EA6E-00A9-4300-AD3A-2C6AF9238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F242D4-0174-4A5B-A16C-876C954E5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2EC0A8-3E7B-496F-9D3B-ADE897877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6EBBE0-3A9D-4065-B496-7207135E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3FB2CF-F3E8-4088-BF90-3EA1241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B02FE2-971F-4B97-9EBF-1B9A5EC7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41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B3165-FF49-4093-8DFF-1A411BA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AF2C22-717C-4DAF-AB85-63F799A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CF6A4B-E8C3-4B7F-8ADA-693AB340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D732D5-7D94-4ABC-B7C3-DF77A212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6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63BAC9-CCF0-4521-B56B-596A4FAC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444771-7420-4FD7-80DB-03941A2C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374E8-B57C-49CF-93A3-5D888B1D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03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F0EDD-F2C9-4001-8CFD-83F3F3F1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FC65A-2B0C-45EC-811E-B9E23897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286C22-CE53-4D38-9736-568765DB5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2E7F74-5143-48F8-88D1-146A91A3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6D736-4FA6-4BDE-9A9B-42B35145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8783B-9EAD-4ED9-982F-E4FA4D65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2EA45-7884-46BB-A735-1769F82A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305FD2-5B14-4C69-9D7E-9E406FBB1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5D4AAF-9FD5-440A-B680-5600EC643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64160F-3D40-47F2-B1E9-E8D43256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841C95-7152-41D9-B24A-702F0404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EE7CD9-F8A3-4E0E-9167-0CCD4CE5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42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AA6C6C-6A86-4910-8794-9A195473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8BD83-0DC5-4AD5-8CD4-2866D965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EFDB7-EF67-4F92-B22C-4ECDB7CD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0460-C245-41DB-BE97-60573FC2C393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83EDC-FECD-4AE2-BEAC-948DC4D1E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5747D-2A82-4A4D-8CBC-1210B5D94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8285-03F0-4851-9594-D7DE7ADB3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5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EC33D6C-9FD7-4FA3-AB7F-446B182D31F6}"/>
              </a:ext>
            </a:extLst>
          </p:cNvPr>
          <p:cNvSpPr txBox="1"/>
          <p:nvPr/>
        </p:nvSpPr>
        <p:spPr>
          <a:xfrm>
            <a:off x="683581" y="1882065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Arquivo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Importar .</a:t>
            </a:r>
            <a:r>
              <a:rPr lang="pt-BR" dirty="0" err="1"/>
              <a:t>tiff</a:t>
            </a:r>
            <a:endParaRPr lang="pt-BR" dirty="0"/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Importar .</a:t>
            </a:r>
            <a:r>
              <a:rPr lang="pt-BR" dirty="0" err="1"/>
              <a:t>dcm</a:t>
            </a:r>
            <a:endParaRPr lang="pt-BR" dirty="0"/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Excluir imagem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Analisar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Salvar resultados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Imprimir relatório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Sair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F7F9A8-2AF8-4A5B-B771-71340C7D3C0F}"/>
              </a:ext>
            </a:extLst>
          </p:cNvPr>
          <p:cNvSpPr txBox="1"/>
          <p:nvPr/>
        </p:nvSpPr>
        <p:spPr>
          <a:xfrm>
            <a:off x="0" y="38321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49394D-EF10-4267-BE6A-971EF7099DDB}"/>
              </a:ext>
            </a:extLst>
          </p:cNvPr>
          <p:cNvSpPr txBox="1"/>
          <p:nvPr/>
        </p:nvSpPr>
        <p:spPr>
          <a:xfrm>
            <a:off x="4582358" y="2034213"/>
            <a:ext cx="3957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dirty="0"/>
              <a:t>Opções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Editar informações da imagem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Critérios de análise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Opções de exibição do resultado</a:t>
            </a:r>
          </a:p>
          <a:p>
            <a:pPr marL="857250" lvl="1" indent="-400050">
              <a:buFont typeface="+mj-lt"/>
              <a:buAutoNum type="romanLcPeriod"/>
            </a:pPr>
            <a:endParaRPr lang="pt-BR" dirty="0"/>
          </a:p>
          <a:p>
            <a:pPr marL="857250" lvl="1" indent="-400050">
              <a:buFont typeface="+mj-lt"/>
              <a:buAutoNum type="romanLcPeriod"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1908DD-7B6F-4B7B-927A-9D5A173E0107}"/>
              </a:ext>
            </a:extLst>
          </p:cNvPr>
          <p:cNvSpPr txBox="1"/>
          <p:nvPr/>
        </p:nvSpPr>
        <p:spPr>
          <a:xfrm>
            <a:off x="3003613" y="4317253"/>
            <a:ext cx="395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dirty="0"/>
              <a:t>Ajuda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Ajuda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BR" dirty="0"/>
              <a:t>Sobre o programa</a:t>
            </a:r>
          </a:p>
          <a:p>
            <a:pPr marL="857250" lvl="1" indent="-400050">
              <a:buFont typeface="+mj-lt"/>
              <a:buAutoNum type="romanLcPeriod"/>
            </a:pPr>
            <a:endParaRPr lang="pt-BR" dirty="0"/>
          </a:p>
          <a:p>
            <a:pPr marL="857250" lvl="1" indent="-400050">
              <a:buFont typeface="+mj-lt"/>
              <a:buAutoNum type="romanL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45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6F7F9A8-2AF8-4A5B-B771-71340C7D3C0F}"/>
              </a:ext>
            </a:extLst>
          </p:cNvPr>
          <p:cNvSpPr txBox="1"/>
          <p:nvPr/>
        </p:nvSpPr>
        <p:spPr>
          <a:xfrm>
            <a:off x="0" y="38321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Janela Inicial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3ECD38-9621-45D9-BBC7-99F27E1B799E}"/>
              </a:ext>
            </a:extLst>
          </p:cNvPr>
          <p:cNvSpPr txBox="1"/>
          <p:nvPr/>
        </p:nvSpPr>
        <p:spPr>
          <a:xfrm>
            <a:off x="257452" y="1189608"/>
            <a:ext cx="461665" cy="511353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pt-BR" dirty="0"/>
              <a:t>Lista de Imagens (selecionável)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D005A-9AF6-49AD-A3EF-F172EFF8E495}"/>
              </a:ext>
            </a:extLst>
          </p:cNvPr>
          <p:cNvSpPr/>
          <p:nvPr/>
        </p:nvSpPr>
        <p:spPr>
          <a:xfrm>
            <a:off x="1367162" y="1091106"/>
            <a:ext cx="2485748" cy="2442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Imagem analisada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026627D-8883-4707-96E0-6ED38D9250A7}"/>
              </a:ext>
            </a:extLst>
          </p:cNvPr>
          <p:cNvSpPr/>
          <p:nvPr/>
        </p:nvSpPr>
        <p:spPr>
          <a:xfrm>
            <a:off x="4129597" y="1091105"/>
            <a:ext cx="2485748" cy="2442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Histograma de erros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D80D7B-292D-43C3-A988-091D609E16E0}"/>
              </a:ext>
            </a:extLst>
          </p:cNvPr>
          <p:cNvSpPr/>
          <p:nvPr/>
        </p:nvSpPr>
        <p:spPr>
          <a:xfrm>
            <a:off x="1367162" y="4838330"/>
            <a:ext cx="5248183" cy="1464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Resultado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D72E377-90F1-4D63-9DB5-9D0D9983E935}"/>
              </a:ext>
            </a:extLst>
          </p:cNvPr>
          <p:cNvSpPr/>
          <p:nvPr/>
        </p:nvSpPr>
        <p:spPr>
          <a:xfrm>
            <a:off x="1367162" y="3712590"/>
            <a:ext cx="5248183" cy="897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Critérios de análise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106BFE-2645-4CB8-B518-3A25677763D2}"/>
              </a:ext>
            </a:extLst>
          </p:cNvPr>
          <p:cNvSpPr txBox="1"/>
          <p:nvPr/>
        </p:nvSpPr>
        <p:spPr>
          <a:xfrm>
            <a:off x="7595124" y="1210391"/>
            <a:ext cx="3472649" cy="175432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pt-BR" dirty="0"/>
              <a:t>Data: </a:t>
            </a:r>
          </a:p>
          <a:p>
            <a:r>
              <a:rPr lang="pt-BR" dirty="0"/>
              <a:t>Local:</a:t>
            </a:r>
          </a:p>
          <a:p>
            <a:r>
              <a:rPr lang="pt-BR" dirty="0"/>
              <a:t>Acelerador:</a:t>
            </a:r>
          </a:p>
          <a:p>
            <a:r>
              <a:rPr lang="pt-BR" dirty="0"/>
              <a:t>Modelo do MLC:</a:t>
            </a:r>
          </a:p>
          <a:p>
            <a:r>
              <a:rPr lang="pt-BR" dirty="0"/>
              <a:t>Realizado por:                          </a:t>
            </a:r>
          </a:p>
          <a:p>
            <a:r>
              <a:rPr lang="pt-BR" dirty="0"/>
              <a:t>Conferido por: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E780852-97FD-4F40-ADC2-A81D2F7B99F2}"/>
              </a:ext>
            </a:extLst>
          </p:cNvPr>
          <p:cNvSpPr txBox="1"/>
          <p:nvPr/>
        </p:nvSpPr>
        <p:spPr>
          <a:xfrm>
            <a:off x="7595123" y="3284181"/>
            <a:ext cx="3472649" cy="175432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pt-BR" dirty="0"/>
              <a:t>Notas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2AECEC6-6FF0-47C4-804B-45330771CA77}"/>
              </a:ext>
            </a:extLst>
          </p:cNvPr>
          <p:cNvSpPr/>
          <p:nvPr/>
        </p:nvSpPr>
        <p:spPr>
          <a:xfrm>
            <a:off x="6815462" y="5157793"/>
            <a:ext cx="5248183" cy="1464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Botões diversos</a:t>
            </a:r>
          </a:p>
        </p:txBody>
      </p:sp>
    </p:spTree>
    <p:extLst>
      <p:ext uri="{BB962C8B-B14F-4D97-AF65-F5344CB8AC3E}">
        <p14:creationId xmlns:p14="http://schemas.microsoft.com/office/powerpoint/2010/main" val="179335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6F7F9A8-2AF8-4A5B-B771-71340C7D3C0F}"/>
              </a:ext>
            </a:extLst>
          </p:cNvPr>
          <p:cNvSpPr txBox="1"/>
          <p:nvPr/>
        </p:nvSpPr>
        <p:spPr>
          <a:xfrm>
            <a:off x="0" y="38321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Importar Imagem (mesma janela para .</a:t>
            </a:r>
            <a:r>
              <a:rPr lang="pt-BR" sz="4000" b="1" dirty="0" err="1">
                <a:solidFill>
                  <a:srgbClr val="FF0000"/>
                </a:solidFill>
              </a:rPr>
              <a:t>tiff</a:t>
            </a:r>
            <a:r>
              <a:rPr lang="pt-BR" sz="4000" b="1" dirty="0">
                <a:solidFill>
                  <a:srgbClr val="FF0000"/>
                </a:solidFill>
              </a:rPr>
              <a:t> e .</a:t>
            </a:r>
            <a:r>
              <a:rPr lang="pt-BR" sz="4000" b="1" dirty="0" err="1">
                <a:solidFill>
                  <a:srgbClr val="FF0000"/>
                </a:solidFill>
              </a:rPr>
              <a:t>dcm</a:t>
            </a:r>
            <a:r>
              <a:rPr lang="pt-BR" sz="4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3ECD38-9621-45D9-BBC7-99F27E1B799E}"/>
              </a:ext>
            </a:extLst>
          </p:cNvPr>
          <p:cNvSpPr txBox="1"/>
          <p:nvPr/>
        </p:nvSpPr>
        <p:spPr>
          <a:xfrm rot="5400000">
            <a:off x="2593655" y="-980279"/>
            <a:ext cx="461665" cy="511353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pt-BR" dirty="0"/>
              <a:t>Caminho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D005A-9AF6-49AD-A3EF-F172EFF8E495}"/>
              </a:ext>
            </a:extLst>
          </p:cNvPr>
          <p:cNvSpPr/>
          <p:nvPr/>
        </p:nvSpPr>
        <p:spPr>
          <a:xfrm>
            <a:off x="267718" y="2019670"/>
            <a:ext cx="2485748" cy="2442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1DFDA7-DA34-4E7D-8F9D-7FFB7CD41117}"/>
              </a:ext>
            </a:extLst>
          </p:cNvPr>
          <p:cNvSpPr txBox="1"/>
          <p:nvPr/>
        </p:nvSpPr>
        <p:spPr>
          <a:xfrm>
            <a:off x="3842274" y="2061875"/>
            <a:ext cx="3472649" cy="203132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pt-BR" dirty="0"/>
              <a:t>Gantry:</a:t>
            </a:r>
          </a:p>
          <a:p>
            <a:r>
              <a:rPr lang="pt-BR" dirty="0"/>
              <a:t>Colimador:</a:t>
            </a:r>
          </a:p>
          <a:p>
            <a:r>
              <a:rPr lang="pt-BR" dirty="0"/>
              <a:t>SAD (mm):</a:t>
            </a:r>
          </a:p>
          <a:p>
            <a:r>
              <a:rPr lang="pt-BR" dirty="0"/>
              <a:t>SID (mm):</a:t>
            </a:r>
          </a:p>
          <a:p>
            <a:r>
              <a:rPr lang="pt-BR" dirty="0"/>
              <a:t>Translação do painel (mm): X—Y</a:t>
            </a:r>
          </a:p>
          <a:p>
            <a:r>
              <a:rPr lang="pt-BR" dirty="0"/>
              <a:t>Distância entre pixels (mm): 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13285C-B6E9-4D89-97D8-037D68FA7790}"/>
              </a:ext>
            </a:extLst>
          </p:cNvPr>
          <p:cNvSpPr/>
          <p:nvPr/>
        </p:nvSpPr>
        <p:spPr>
          <a:xfrm>
            <a:off x="3842274" y="4291240"/>
            <a:ext cx="4234926" cy="1852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BOTÕES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0478A9-2F89-40FB-BC99-93322C08C745}"/>
              </a:ext>
            </a:extLst>
          </p:cNvPr>
          <p:cNvSpPr txBox="1"/>
          <p:nvPr/>
        </p:nvSpPr>
        <p:spPr>
          <a:xfrm>
            <a:off x="8451633" y="2019670"/>
            <a:ext cx="3472649" cy="674030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CASO A IMAGEM SEJA DICOM DESABILITAR A EDIÇÃO DAS INFORMAÇÕES DA IMAGEM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err="1">
                <a:solidFill>
                  <a:srgbClr val="FF0000"/>
                </a:solidFill>
              </a:rPr>
              <a:t>import</a:t>
            </a:r>
            <a:r>
              <a:rPr lang="pt-BR" b="1" dirty="0">
                <a:solidFill>
                  <a:srgbClr val="FF0000"/>
                </a:solidFill>
              </a:rPr>
              <a:t> os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print(</a:t>
            </a:r>
            <a:r>
              <a:rPr lang="pt-BR" b="1" dirty="0" err="1">
                <a:solidFill>
                  <a:srgbClr val="FF0000"/>
                </a:solidFill>
              </a:rPr>
              <a:t>os.path.abspath</a:t>
            </a:r>
            <a:r>
              <a:rPr lang="pt-BR" b="1" dirty="0">
                <a:solidFill>
                  <a:srgbClr val="FF0000"/>
                </a:solidFill>
              </a:rPr>
              <a:t>('w/Python/</a:t>
            </a:r>
            <a:r>
              <a:rPr lang="pt-BR" b="1" dirty="0" err="1">
                <a:solidFill>
                  <a:srgbClr val="FF0000"/>
                </a:solidFill>
              </a:rPr>
              <a:t>Tkinter</a:t>
            </a:r>
            <a:r>
              <a:rPr lang="pt-BR" b="1" dirty="0">
                <a:solidFill>
                  <a:srgbClr val="FF0000"/>
                </a:solidFill>
              </a:rPr>
              <a:t>/inicio.py'))</a:t>
            </a:r>
          </a:p>
          <a:p>
            <a:r>
              <a:rPr lang="pt-BR" b="1" dirty="0">
                <a:solidFill>
                  <a:srgbClr val="FF0000"/>
                </a:solidFill>
              </a:rPr>
              <a:t>print(</a:t>
            </a:r>
            <a:r>
              <a:rPr lang="pt-BR" b="1" dirty="0" err="1">
                <a:solidFill>
                  <a:srgbClr val="FF0000"/>
                </a:solidFill>
              </a:rPr>
              <a:t>os.path.basename</a:t>
            </a:r>
            <a:r>
              <a:rPr lang="pt-BR" b="1" dirty="0">
                <a:solidFill>
                  <a:srgbClr val="FF0000"/>
                </a:solidFill>
              </a:rPr>
              <a:t>('w/Python/</a:t>
            </a:r>
            <a:r>
              <a:rPr lang="pt-BR" b="1" dirty="0" err="1">
                <a:solidFill>
                  <a:srgbClr val="FF0000"/>
                </a:solidFill>
              </a:rPr>
              <a:t>Tkinter</a:t>
            </a:r>
            <a:r>
              <a:rPr lang="pt-BR" b="1" dirty="0">
                <a:solidFill>
                  <a:srgbClr val="FF0000"/>
                </a:solidFill>
              </a:rPr>
              <a:t>/inicio.py'))</a:t>
            </a:r>
          </a:p>
          <a:p>
            <a:r>
              <a:rPr lang="pt-BR" b="1" dirty="0">
                <a:solidFill>
                  <a:srgbClr val="FF0000"/>
                </a:solidFill>
              </a:rPr>
              <a:t>print(</a:t>
            </a:r>
            <a:r>
              <a:rPr lang="pt-BR" b="1" dirty="0" err="1">
                <a:solidFill>
                  <a:srgbClr val="FF0000"/>
                </a:solidFill>
              </a:rPr>
              <a:t>os.path.dirname</a:t>
            </a:r>
            <a:r>
              <a:rPr lang="pt-BR" b="1" dirty="0">
                <a:solidFill>
                  <a:srgbClr val="FF0000"/>
                </a:solidFill>
              </a:rPr>
              <a:t>('w/Python/</a:t>
            </a:r>
            <a:r>
              <a:rPr lang="pt-BR" b="1" dirty="0" err="1">
                <a:solidFill>
                  <a:srgbClr val="FF0000"/>
                </a:solidFill>
              </a:rPr>
              <a:t>Tkinter</a:t>
            </a:r>
            <a:r>
              <a:rPr lang="pt-BR" b="1" dirty="0">
                <a:solidFill>
                  <a:srgbClr val="FF0000"/>
                </a:solidFill>
              </a:rPr>
              <a:t>/inicio.py'))</a:t>
            </a:r>
          </a:p>
          <a:p>
            <a:r>
              <a:rPr lang="pt-BR" b="1" dirty="0">
                <a:solidFill>
                  <a:srgbClr val="FF0000"/>
                </a:solidFill>
              </a:rPr>
              <a:t>print(</a:t>
            </a:r>
            <a:r>
              <a:rPr lang="pt-BR" b="1" dirty="0" err="1">
                <a:solidFill>
                  <a:srgbClr val="FF0000"/>
                </a:solidFill>
              </a:rPr>
              <a:t>os.path.normpath</a:t>
            </a:r>
            <a:r>
              <a:rPr lang="pt-BR" b="1" dirty="0">
                <a:solidFill>
                  <a:srgbClr val="FF0000"/>
                </a:solidFill>
              </a:rPr>
              <a:t>('/w/Python/</a:t>
            </a:r>
            <a:r>
              <a:rPr lang="pt-BR" b="1" dirty="0" err="1">
                <a:solidFill>
                  <a:srgbClr val="FF0000"/>
                </a:solidFill>
              </a:rPr>
              <a:t>Tkinter</a:t>
            </a:r>
            <a:r>
              <a:rPr lang="pt-BR" b="1" dirty="0">
                <a:solidFill>
                  <a:srgbClr val="FF0000"/>
                </a:solidFill>
              </a:rPr>
              <a:t>/inicio.py’))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### usar essa combinação abaixo</a:t>
            </a:r>
          </a:p>
          <a:p>
            <a:r>
              <a:rPr lang="pt-BR" b="1" dirty="0">
                <a:solidFill>
                  <a:srgbClr val="FF0000"/>
                </a:solidFill>
              </a:rPr>
              <a:t>    </a:t>
            </a:r>
            <a:r>
              <a:rPr lang="pt-BR" b="1" dirty="0" err="1">
                <a:solidFill>
                  <a:srgbClr val="FF0000"/>
                </a:solidFill>
              </a:rPr>
              <a:t>caminho,nome</a:t>
            </a:r>
            <a:r>
              <a:rPr lang="pt-BR" b="1" dirty="0">
                <a:solidFill>
                  <a:srgbClr val="FF0000"/>
                </a:solidFill>
              </a:rPr>
              <a:t> = </a:t>
            </a:r>
            <a:r>
              <a:rPr lang="pt-BR" b="1" dirty="0" err="1">
                <a:solidFill>
                  <a:srgbClr val="FF0000"/>
                </a:solidFill>
              </a:rPr>
              <a:t>os.path.split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 err="1">
                <a:solidFill>
                  <a:srgbClr val="FF0000"/>
                </a:solidFill>
              </a:rPr>
              <a:t>os.path.splitext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 err="1">
                <a:solidFill>
                  <a:srgbClr val="FF0000"/>
                </a:solidFill>
              </a:rPr>
              <a:t>root.filename</a:t>
            </a:r>
            <a:r>
              <a:rPr lang="pt-BR" b="1" dirty="0">
                <a:solidFill>
                  <a:srgbClr val="FF0000"/>
                </a:solidFill>
              </a:rPr>
              <a:t>)[0])</a:t>
            </a:r>
          </a:p>
          <a:p>
            <a:r>
              <a:rPr lang="pt-BR" b="1" dirty="0">
                <a:solidFill>
                  <a:srgbClr val="FF0000"/>
                </a:solidFill>
              </a:rPr>
              <a:t>    print('Caminho: ', caminho)</a:t>
            </a:r>
          </a:p>
          <a:p>
            <a:r>
              <a:rPr lang="pt-BR" b="1" dirty="0">
                <a:solidFill>
                  <a:srgbClr val="FF0000"/>
                </a:solidFill>
              </a:rPr>
              <a:t>    print('Nome: ', nome)</a:t>
            </a:r>
          </a:p>
          <a:p>
            <a:r>
              <a:rPr lang="pt-BR" b="1" dirty="0">
                <a:solidFill>
                  <a:srgbClr val="FF0000"/>
                </a:solidFill>
              </a:rPr>
              <a:t>    print('Nome </a:t>
            </a:r>
            <a:r>
              <a:rPr lang="pt-BR" b="1" dirty="0" err="1">
                <a:solidFill>
                  <a:srgbClr val="FF0000"/>
                </a:solidFill>
              </a:rPr>
              <a:t>dicom</a:t>
            </a:r>
            <a:r>
              <a:rPr lang="pt-BR" b="1" dirty="0">
                <a:solidFill>
                  <a:srgbClr val="FF0000"/>
                </a:solidFill>
              </a:rPr>
              <a:t>: ', caminho+'/'+nome+'.</a:t>
            </a:r>
            <a:r>
              <a:rPr lang="pt-BR" b="1" dirty="0" err="1">
                <a:solidFill>
                  <a:srgbClr val="FF0000"/>
                </a:solidFill>
              </a:rPr>
              <a:t>dcm</a:t>
            </a:r>
            <a:r>
              <a:rPr lang="pt-BR" b="1" dirty="0">
                <a:solidFill>
                  <a:srgbClr val="FF0000"/>
                </a:solidFill>
              </a:rPr>
              <a:t>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854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255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Santos</dc:creator>
  <cp:lastModifiedBy>William Santos</cp:lastModifiedBy>
  <cp:revision>18</cp:revision>
  <dcterms:created xsi:type="dcterms:W3CDTF">2020-07-13T21:55:58Z</dcterms:created>
  <dcterms:modified xsi:type="dcterms:W3CDTF">2020-07-16T15:52:39Z</dcterms:modified>
</cp:coreProperties>
</file>