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3B275-200F-4A0D-B954-38796B341E2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77F7AEA-4008-491C-B6B5-5EE6AB481D5D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URL</a:t>
          </a:r>
          <a:endParaRPr lang="pt-BR" dirty="0"/>
        </a:p>
      </dgm:t>
    </dgm:pt>
    <dgm:pt modelId="{4C1330AB-A567-45BA-BC9E-CD7EB6B52CA5}" type="parTrans" cxnId="{BFF546F8-F2DC-4413-B0E4-BD3731988354}">
      <dgm:prSet/>
      <dgm:spPr/>
      <dgm:t>
        <a:bodyPr/>
        <a:lstStyle/>
        <a:p>
          <a:endParaRPr lang="pt-BR"/>
        </a:p>
      </dgm:t>
    </dgm:pt>
    <dgm:pt modelId="{A938886E-B581-441D-A5E4-C130D1254573}" type="sibTrans" cxnId="{BFF546F8-F2DC-4413-B0E4-BD3731988354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6478EB02-26D4-4718-BE65-C535FCAF0D1D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VIEWS</a:t>
          </a:r>
          <a:endParaRPr lang="pt-BR" dirty="0"/>
        </a:p>
      </dgm:t>
    </dgm:pt>
    <dgm:pt modelId="{C2BC4AFF-53DB-4F67-AF93-21EA907EB433}" type="parTrans" cxnId="{80A2F43E-4101-46EB-A33D-F24F7AC18953}">
      <dgm:prSet/>
      <dgm:spPr/>
      <dgm:t>
        <a:bodyPr/>
        <a:lstStyle/>
        <a:p>
          <a:endParaRPr lang="pt-BR"/>
        </a:p>
      </dgm:t>
    </dgm:pt>
    <dgm:pt modelId="{46F5EC48-766B-4ADA-8BCE-79FD5334008C}" type="sibTrans" cxnId="{80A2F43E-4101-46EB-A33D-F24F7AC18953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7AC83D15-637D-4C1B-95C8-042CA0C3C3F9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CONSISTENCY</a:t>
          </a:r>
          <a:endParaRPr lang="pt-BR" dirty="0"/>
        </a:p>
      </dgm:t>
    </dgm:pt>
    <dgm:pt modelId="{E8041B89-A0AE-404D-845B-2EFB62C93607}" type="parTrans" cxnId="{6D4C7F78-587B-4939-8265-0E01B1E505D5}">
      <dgm:prSet/>
      <dgm:spPr/>
      <dgm:t>
        <a:bodyPr/>
        <a:lstStyle/>
        <a:p>
          <a:endParaRPr lang="pt-BR"/>
        </a:p>
      </dgm:t>
    </dgm:pt>
    <dgm:pt modelId="{5EB8B665-9DBA-43F7-8011-AEAA0342ABF5}" type="sibTrans" cxnId="{6D4C7F78-587B-4939-8265-0E01B1E505D5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C043C6DC-2050-4FED-9164-F6A704149C15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VIEWS</a:t>
          </a:r>
          <a:endParaRPr lang="pt-BR" dirty="0"/>
        </a:p>
      </dgm:t>
    </dgm:pt>
    <dgm:pt modelId="{AFBEDA22-9F87-4102-92A5-0DCE47A1D5E6}" type="parTrans" cxnId="{F5DD3896-8E24-4073-BE36-4F5CF13467B5}">
      <dgm:prSet/>
      <dgm:spPr/>
      <dgm:t>
        <a:bodyPr/>
        <a:lstStyle/>
        <a:p>
          <a:endParaRPr lang="pt-BR"/>
        </a:p>
      </dgm:t>
    </dgm:pt>
    <dgm:pt modelId="{8DD5BDA9-57DD-4582-A10C-FDDDDE9A37E4}" type="sibTrans" cxnId="{F5DD3896-8E24-4073-BE36-4F5CF13467B5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C5B7FA1-B861-4CF3-A539-675F0C9FCCC6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CONSITENCY</a:t>
          </a:r>
          <a:endParaRPr lang="pt-BR" dirty="0"/>
        </a:p>
      </dgm:t>
    </dgm:pt>
    <dgm:pt modelId="{746D4855-45A4-48C9-9E32-1238E80FD284}" type="parTrans" cxnId="{B4DD3767-D58B-4FBD-916F-66CFAA8ABD07}">
      <dgm:prSet/>
      <dgm:spPr/>
      <dgm:t>
        <a:bodyPr/>
        <a:lstStyle/>
        <a:p>
          <a:endParaRPr lang="pt-BR"/>
        </a:p>
      </dgm:t>
    </dgm:pt>
    <dgm:pt modelId="{C58782B9-D8C4-4E05-BC8E-6CB62E78CA19}" type="sibTrans" cxnId="{B4DD3767-D58B-4FBD-916F-66CFAA8ABD07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6C549B57-905E-47C6-AD39-A54D002C66B0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VIEWS</a:t>
          </a:r>
          <a:endParaRPr lang="pt-BR" dirty="0"/>
        </a:p>
      </dgm:t>
    </dgm:pt>
    <dgm:pt modelId="{5520B9D2-AE23-42C1-82B8-ED70C6CC31EB}" type="parTrans" cxnId="{B18F4906-28AB-4C0B-A9BD-900CBF4FFFA4}">
      <dgm:prSet/>
      <dgm:spPr/>
      <dgm:t>
        <a:bodyPr/>
        <a:lstStyle/>
        <a:p>
          <a:endParaRPr lang="pt-BR"/>
        </a:p>
      </dgm:t>
    </dgm:pt>
    <dgm:pt modelId="{B36A7587-9E4C-45B5-8984-CF24729982A3}" type="sibTrans" cxnId="{B18F4906-28AB-4C0B-A9BD-900CBF4FFFA4}">
      <dgm:prSet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1AB097F-7400-4C23-9DDE-8DF3DC9B829E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CONSISTENCY</a:t>
          </a:r>
          <a:endParaRPr lang="pt-BR" dirty="0"/>
        </a:p>
      </dgm:t>
    </dgm:pt>
    <dgm:pt modelId="{9C4E744C-80EB-43CB-B9AE-127BCE8E675A}" type="parTrans" cxnId="{180869B1-428E-4599-B6E0-66BBE93C9B45}">
      <dgm:prSet/>
      <dgm:spPr/>
      <dgm:t>
        <a:bodyPr/>
        <a:lstStyle/>
        <a:p>
          <a:endParaRPr lang="pt-BR"/>
        </a:p>
      </dgm:t>
    </dgm:pt>
    <dgm:pt modelId="{222F1EF5-2AD2-423E-AA1F-074E4063FC9C}" type="sibTrans" cxnId="{180869B1-428E-4599-B6E0-66BBE93C9B45}">
      <dgm:prSet/>
      <dgm:spPr/>
      <dgm:t>
        <a:bodyPr/>
        <a:lstStyle/>
        <a:p>
          <a:endParaRPr lang="pt-BR"/>
        </a:p>
      </dgm:t>
    </dgm:pt>
    <dgm:pt modelId="{5A2A03F6-15E7-4493-82A8-D986407232AC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GET</a:t>
          </a:r>
          <a:endParaRPr lang="pt-BR" dirty="0"/>
        </a:p>
      </dgm:t>
    </dgm:pt>
    <dgm:pt modelId="{93E2E84B-3BBA-42E4-816D-8AEDA3B51877}" type="parTrans" cxnId="{C68C4FF2-6338-4553-8278-FABB4B9176EB}">
      <dgm:prSet/>
      <dgm:spPr/>
      <dgm:t>
        <a:bodyPr/>
        <a:lstStyle/>
        <a:p>
          <a:endParaRPr lang="pt-BR"/>
        </a:p>
      </dgm:t>
    </dgm:pt>
    <dgm:pt modelId="{BE169F4B-2FD2-458A-A558-71557EB1E923}" type="sibTrans" cxnId="{C68C4FF2-6338-4553-8278-FABB4B9176EB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94E70419-42E9-495D-8858-9222ABB0FCE8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LISTA PACIENTES</a:t>
          </a:r>
          <a:endParaRPr lang="pt-BR" dirty="0"/>
        </a:p>
      </dgm:t>
    </dgm:pt>
    <dgm:pt modelId="{470898CB-A69C-4A64-8AE0-9803CAF41AF2}" type="parTrans" cxnId="{0E20E9BE-F0B1-4239-8AC8-89C3D986391E}">
      <dgm:prSet/>
      <dgm:spPr/>
      <dgm:t>
        <a:bodyPr/>
        <a:lstStyle/>
        <a:p>
          <a:endParaRPr lang="pt-BR"/>
        </a:p>
      </dgm:t>
    </dgm:pt>
    <dgm:pt modelId="{F8FA19AB-644D-4CB0-90AA-FB70030ED736}" type="sibTrans" cxnId="{0E20E9BE-F0B1-4239-8AC8-89C3D986391E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4081934E-B81B-4E56-B041-9AF20B78682C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POST (PACS)</a:t>
          </a:r>
          <a:endParaRPr lang="pt-BR" dirty="0"/>
        </a:p>
      </dgm:t>
    </dgm:pt>
    <dgm:pt modelId="{768D8597-C789-481A-86A2-E63C086FE771}" type="parTrans" cxnId="{DB7FC1F4-FFDB-4DF2-8E41-EE355D5F2984}">
      <dgm:prSet/>
      <dgm:spPr/>
      <dgm:t>
        <a:bodyPr/>
        <a:lstStyle/>
        <a:p>
          <a:endParaRPr lang="pt-BR"/>
        </a:p>
      </dgm:t>
    </dgm:pt>
    <dgm:pt modelId="{F95F3097-A9F2-4483-B31A-BDE37D62C337}" type="sibTrans" cxnId="{DB7FC1F4-FFDB-4DF2-8E41-EE355D5F2984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4B70BC2E-79B9-4E49-BD39-15222B59A9C4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LISTA PLANOS</a:t>
          </a:r>
          <a:endParaRPr lang="pt-BR" dirty="0"/>
        </a:p>
      </dgm:t>
    </dgm:pt>
    <dgm:pt modelId="{DCB3D50D-6468-42B2-8419-76A63A0DD447}" type="parTrans" cxnId="{377D8C74-942A-4F7B-9318-288955C04F82}">
      <dgm:prSet/>
      <dgm:spPr/>
      <dgm:t>
        <a:bodyPr/>
        <a:lstStyle/>
        <a:p>
          <a:endParaRPr lang="pt-BR"/>
        </a:p>
      </dgm:t>
    </dgm:pt>
    <dgm:pt modelId="{096D2D5F-7379-46C5-8C75-B6FBB1E470AA}" type="sibTrans" cxnId="{377D8C74-942A-4F7B-9318-288955C04F82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66F9791D-3B2B-41BD-8A19-4C6F0009147E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POST (PLANO)</a:t>
          </a:r>
          <a:endParaRPr lang="pt-BR" dirty="0"/>
        </a:p>
      </dgm:t>
    </dgm:pt>
    <dgm:pt modelId="{DE5D21E4-EE03-4057-B3D0-368B4EB880D2}" type="parTrans" cxnId="{5B737C62-4D7D-405C-9CDA-C3D68CF761A6}">
      <dgm:prSet/>
      <dgm:spPr/>
      <dgm:t>
        <a:bodyPr/>
        <a:lstStyle/>
        <a:p>
          <a:endParaRPr lang="pt-BR"/>
        </a:p>
      </dgm:t>
    </dgm:pt>
    <dgm:pt modelId="{654F5EF1-64CA-4551-A4D3-7575DBF26076}" type="sibTrans" cxnId="{5B737C62-4D7D-405C-9CDA-C3D68CF761A6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2704591F-6A99-40F4-9EA9-03F71517A577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DADOS DO PLANO</a:t>
          </a:r>
          <a:endParaRPr lang="pt-BR" dirty="0"/>
        </a:p>
      </dgm:t>
    </dgm:pt>
    <dgm:pt modelId="{FE38B872-1F3C-4815-8D1D-E4C905D60BDA}" type="parTrans" cxnId="{88F45BF3-82AC-401E-B7F1-337B2BF5EEB6}">
      <dgm:prSet/>
      <dgm:spPr/>
      <dgm:t>
        <a:bodyPr/>
        <a:lstStyle/>
        <a:p>
          <a:endParaRPr lang="pt-BR"/>
        </a:p>
      </dgm:t>
    </dgm:pt>
    <dgm:pt modelId="{C8B3D2C7-2F81-433E-92E3-172C583198C6}" type="sibTrans" cxnId="{88F45BF3-82AC-401E-B7F1-337B2BF5EEB6}">
      <dgm:prSet/>
      <dgm:spPr>
        <a:solidFill>
          <a:srgbClr val="C00000"/>
        </a:solidFill>
      </dgm:spPr>
      <dgm:t>
        <a:bodyPr/>
        <a:lstStyle/>
        <a:p>
          <a:endParaRPr lang="pt-BR"/>
        </a:p>
      </dgm:t>
    </dgm:pt>
    <dgm:pt modelId="{26A5CA3B-8A70-48C1-B4D5-24B377EF1DE4}" type="pres">
      <dgm:prSet presAssocID="{29D3B275-200F-4A0D-B954-38796B341E2D}" presName="diagram" presStyleCnt="0">
        <dgm:presLayoutVars>
          <dgm:dir/>
          <dgm:resizeHandles val="exact"/>
        </dgm:presLayoutVars>
      </dgm:prSet>
      <dgm:spPr/>
    </dgm:pt>
    <dgm:pt modelId="{4EACC7E8-D296-4809-971C-413143994A82}" type="pres">
      <dgm:prSet presAssocID="{077F7AEA-4008-491C-B6B5-5EE6AB481D5D}" presName="node" presStyleLbl="node1" presStyleIdx="0" presStyleCnt="13">
        <dgm:presLayoutVars>
          <dgm:bulletEnabled val="1"/>
        </dgm:presLayoutVars>
      </dgm:prSet>
      <dgm:spPr/>
    </dgm:pt>
    <dgm:pt modelId="{61859261-9431-457B-B385-25527D812FFF}" type="pres">
      <dgm:prSet presAssocID="{A938886E-B581-441D-A5E4-C130D1254573}" presName="sibTrans" presStyleLbl="sibTrans2D1" presStyleIdx="0" presStyleCnt="12"/>
      <dgm:spPr/>
    </dgm:pt>
    <dgm:pt modelId="{310D170F-743C-4A7C-9A39-45D0C2EEAFF0}" type="pres">
      <dgm:prSet presAssocID="{A938886E-B581-441D-A5E4-C130D1254573}" presName="connectorText" presStyleLbl="sibTrans2D1" presStyleIdx="0" presStyleCnt="12"/>
      <dgm:spPr/>
    </dgm:pt>
    <dgm:pt modelId="{958FE8B0-7770-4907-9EDA-9CFAAC15BF7F}" type="pres">
      <dgm:prSet presAssocID="{5A2A03F6-15E7-4493-82A8-D986407232AC}" presName="node" presStyleLbl="node1" presStyleIdx="1" presStyleCnt="13">
        <dgm:presLayoutVars>
          <dgm:bulletEnabled val="1"/>
        </dgm:presLayoutVars>
      </dgm:prSet>
      <dgm:spPr/>
    </dgm:pt>
    <dgm:pt modelId="{BEFB7FD8-D96B-4D7D-AE62-907201D7A36A}" type="pres">
      <dgm:prSet presAssocID="{BE169F4B-2FD2-458A-A558-71557EB1E923}" presName="sibTrans" presStyleLbl="sibTrans2D1" presStyleIdx="1" presStyleCnt="12"/>
      <dgm:spPr/>
    </dgm:pt>
    <dgm:pt modelId="{8F22726F-CCED-4542-96A0-55F224C8B6FF}" type="pres">
      <dgm:prSet presAssocID="{BE169F4B-2FD2-458A-A558-71557EB1E923}" presName="connectorText" presStyleLbl="sibTrans2D1" presStyleIdx="1" presStyleCnt="12"/>
      <dgm:spPr/>
    </dgm:pt>
    <dgm:pt modelId="{31E182E2-35B0-4A6C-B38F-1D67C77D6B47}" type="pres">
      <dgm:prSet presAssocID="{6478EB02-26D4-4718-BE65-C535FCAF0D1D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A72EE4-15D1-4771-92A6-220C451D1134}" type="pres">
      <dgm:prSet presAssocID="{46F5EC48-766B-4ADA-8BCE-79FD5334008C}" presName="sibTrans" presStyleLbl="sibTrans2D1" presStyleIdx="2" presStyleCnt="12"/>
      <dgm:spPr/>
    </dgm:pt>
    <dgm:pt modelId="{CC18D97D-75E7-4DA4-AA5B-8F9969AE27DB}" type="pres">
      <dgm:prSet presAssocID="{46F5EC48-766B-4ADA-8BCE-79FD5334008C}" presName="connectorText" presStyleLbl="sibTrans2D1" presStyleIdx="2" presStyleCnt="12"/>
      <dgm:spPr/>
    </dgm:pt>
    <dgm:pt modelId="{7F2D3E91-FECC-4748-A601-978BA3AE80A8}" type="pres">
      <dgm:prSet presAssocID="{94E70419-42E9-495D-8858-9222ABB0FCE8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728860-6C8E-483A-8383-1310B858ADC8}" type="pres">
      <dgm:prSet presAssocID="{F8FA19AB-644D-4CB0-90AA-FB70030ED736}" presName="sibTrans" presStyleLbl="sibTrans2D1" presStyleIdx="3" presStyleCnt="12"/>
      <dgm:spPr/>
    </dgm:pt>
    <dgm:pt modelId="{EE6EEECE-C2AA-4C09-BDF4-D51B7A20E621}" type="pres">
      <dgm:prSet presAssocID="{F8FA19AB-644D-4CB0-90AA-FB70030ED736}" presName="connectorText" presStyleLbl="sibTrans2D1" presStyleIdx="3" presStyleCnt="12"/>
      <dgm:spPr/>
    </dgm:pt>
    <dgm:pt modelId="{DD16E0FB-120E-4F07-B8AA-38C17B2F262B}" type="pres">
      <dgm:prSet presAssocID="{7AC83D15-637D-4C1B-95C8-042CA0C3C3F9}" presName="node" presStyleLbl="node1" presStyleIdx="4" presStyleCnt="13">
        <dgm:presLayoutVars>
          <dgm:bulletEnabled val="1"/>
        </dgm:presLayoutVars>
      </dgm:prSet>
      <dgm:spPr/>
    </dgm:pt>
    <dgm:pt modelId="{55012768-5464-40DA-915B-349464845376}" type="pres">
      <dgm:prSet presAssocID="{5EB8B665-9DBA-43F7-8011-AEAA0342ABF5}" presName="sibTrans" presStyleLbl="sibTrans2D1" presStyleIdx="4" presStyleCnt="12"/>
      <dgm:spPr/>
    </dgm:pt>
    <dgm:pt modelId="{C00D3622-6B5D-4B95-8DA0-5126F1013701}" type="pres">
      <dgm:prSet presAssocID="{5EB8B665-9DBA-43F7-8011-AEAA0342ABF5}" presName="connectorText" presStyleLbl="sibTrans2D1" presStyleIdx="4" presStyleCnt="12"/>
      <dgm:spPr/>
    </dgm:pt>
    <dgm:pt modelId="{70E1268D-EDD6-4105-ADEE-986F1C138302}" type="pres">
      <dgm:prSet presAssocID="{4081934E-B81B-4E56-B041-9AF20B78682C}" presName="node" presStyleLbl="node1" presStyleIdx="5" presStyleCnt="13">
        <dgm:presLayoutVars>
          <dgm:bulletEnabled val="1"/>
        </dgm:presLayoutVars>
      </dgm:prSet>
      <dgm:spPr/>
    </dgm:pt>
    <dgm:pt modelId="{EF4E2745-8C2B-4E7F-9DBE-9464AB0FFAD5}" type="pres">
      <dgm:prSet presAssocID="{F95F3097-A9F2-4483-B31A-BDE37D62C337}" presName="sibTrans" presStyleLbl="sibTrans2D1" presStyleIdx="5" presStyleCnt="12"/>
      <dgm:spPr/>
    </dgm:pt>
    <dgm:pt modelId="{06090031-DCA5-4D21-9506-8D160A87C34C}" type="pres">
      <dgm:prSet presAssocID="{F95F3097-A9F2-4483-B31A-BDE37D62C337}" presName="connectorText" presStyleLbl="sibTrans2D1" presStyleIdx="5" presStyleCnt="12"/>
      <dgm:spPr/>
    </dgm:pt>
    <dgm:pt modelId="{6934469C-6BF0-4CFD-BB1F-ADDEC53049C1}" type="pres">
      <dgm:prSet presAssocID="{C043C6DC-2050-4FED-9164-F6A704149C15}" presName="node" presStyleLbl="node1" presStyleIdx="6" presStyleCnt="13">
        <dgm:presLayoutVars>
          <dgm:bulletEnabled val="1"/>
        </dgm:presLayoutVars>
      </dgm:prSet>
      <dgm:spPr/>
    </dgm:pt>
    <dgm:pt modelId="{16FE949B-ADAC-407E-94C6-FA022864F75B}" type="pres">
      <dgm:prSet presAssocID="{8DD5BDA9-57DD-4582-A10C-FDDDDE9A37E4}" presName="sibTrans" presStyleLbl="sibTrans2D1" presStyleIdx="6" presStyleCnt="12"/>
      <dgm:spPr/>
    </dgm:pt>
    <dgm:pt modelId="{772D3143-5823-4F14-B72C-73697EDEFEAC}" type="pres">
      <dgm:prSet presAssocID="{8DD5BDA9-57DD-4582-A10C-FDDDDE9A37E4}" presName="connectorText" presStyleLbl="sibTrans2D1" presStyleIdx="6" presStyleCnt="12"/>
      <dgm:spPr/>
    </dgm:pt>
    <dgm:pt modelId="{6C4F5200-F987-4007-B5CC-12ACC224F31A}" type="pres">
      <dgm:prSet presAssocID="{4B70BC2E-79B9-4E49-BD39-15222B59A9C4}" presName="node" presStyleLbl="node1" presStyleIdx="7" presStyleCnt="13">
        <dgm:presLayoutVars>
          <dgm:bulletEnabled val="1"/>
        </dgm:presLayoutVars>
      </dgm:prSet>
      <dgm:spPr/>
    </dgm:pt>
    <dgm:pt modelId="{83D9A524-2500-4EA4-91BF-32F68FF5FF8A}" type="pres">
      <dgm:prSet presAssocID="{096D2D5F-7379-46C5-8C75-B6FBB1E470AA}" presName="sibTrans" presStyleLbl="sibTrans2D1" presStyleIdx="7" presStyleCnt="12"/>
      <dgm:spPr/>
    </dgm:pt>
    <dgm:pt modelId="{CFD0E6FA-6969-498A-9664-33CB87CB8AF9}" type="pres">
      <dgm:prSet presAssocID="{096D2D5F-7379-46C5-8C75-B6FBB1E470AA}" presName="connectorText" presStyleLbl="sibTrans2D1" presStyleIdx="7" presStyleCnt="12"/>
      <dgm:spPr/>
    </dgm:pt>
    <dgm:pt modelId="{114F8D3C-B9CC-4463-8697-D57FEECE26E9}" type="pres">
      <dgm:prSet presAssocID="{EC5B7FA1-B861-4CF3-A539-675F0C9FCCC6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7436E7-6BD4-48FD-8996-E31FAE7D19A1}" type="pres">
      <dgm:prSet presAssocID="{C58782B9-D8C4-4E05-BC8E-6CB62E78CA19}" presName="sibTrans" presStyleLbl="sibTrans2D1" presStyleIdx="8" presStyleCnt="12"/>
      <dgm:spPr/>
    </dgm:pt>
    <dgm:pt modelId="{B2C42D94-9F63-41BB-A26F-656BD752DB83}" type="pres">
      <dgm:prSet presAssocID="{C58782B9-D8C4-4E05-BC8E-6CB62E78CA19}" presName="connectorText" presStyleLbl="sibTrans2D1" presStyleIdx="8" presStyleCnt="12"/>
      <dgm:spPr/>
    </dgm:pt>
    <dgm:pt modelId="{ED6A6FB3-DAD5-415A-B6E1-9AFBA810EB02}" type="pres">
      <dgm:prSet presAssocID="{66F9791D-3B2B-41BD-8A19-4C6F0009147E}" presName="node" presStyleLbl="node1" presStyleIdx="9" presStyleCnt="13">
        <dgm:presLayoutVars>
          <dgm:bulletEnabled val="1"/>
        </dgm:presLayoutVars>
      </dgm:prSet>
      <dgm:spPr/>
    </dgm:pt>
    <dgm:pt modelId="{82AE84EE-8C13-47BB-BAC0-9E88903CBCCC}" type="pres">
      <dgm:prSet presAssocID="{654F5EF1-64CA-4551-A4D3-7575DBF26076}" presName="sibTrans" presStyleLbl="sibTrans2D1" presStyleIdx="9" presStyleCnt="12"/>
      <dgm:spPr/>
    </dgm:pt>
    <dgm:pt modelId="{D42CE738-728C-4DD8-AFDA-247A2348066A}" type="pres">
      <dgm:prSet presAssocID="{654F5EF1-64CA-4551-A4D3-7575DBF26076}" presName="connectorText" presStyleLbl="sibTrans2D1" presStyleIdx="9" presStyleCnt="12"/>
      <dgm:spPr/>
    </dgm:pt>
    <dgm:pt modelId="{5996673E-F5F9-4748-90BD-1A19463C5BEF}" type="pres">
      <dgm:prSet presAssocID="{6C549B57-905E-47C6-AD39-A54D002C66B0}" presName="node" presStyleLbl="node1" presStyleIdx="10" presStyleCnt="13">
        <dgm:presLayoutVars>
          <dgm:bulletEnabled val="1"/>
        </dgm:presLayoutVars>
      </dgm:prSet>
      <dgm:spPr/>
    </dgm:pt>
    <dgm:pt modelId="{33F135CB-BB84-4622-83E1-641D8B4B979F}" type="pres">
      <dgm:prSet presAssocID="{B36A7587-9E4C-45B5-8984-CF24729982A3}" presName="sibTrans" presStyleLbl="sibTrans2D1" presStyleIdx="10" presStyleCnt="12"/>
      <dgm:spPr/>
    </dgm:pt>
    <dgm:pt modelId="{CA84918C-C7F7-4A44-A5E6-349846942C69}" type="pres">
      <dgm:prSet presAssocID="{B36A7587-9E4C-45B5-8984-CF24729982A3}" presName="connectorText" presStyleLbl="sibTrans2D1" presStyleIdx="10" presStyleCnt="12"/>
      <dgm:spPr/>
    </dgm:pt>
    <dgm:pt modelId="{21A3785C-221F-4C9C-A335-CB60C5C50F79}" type="pres">
      <dgm:prSet presAssocID="{2704591F-6A99-40F4-9EA9-03F71517A577}" presName="node" presStyleLbl="node1" presStyleIdx="11" presStyleCnt="13">
        <dgm:presLayoutVars>
          <dgm:bulletEnabled val="1"/>
        </dgm:presLayoutVars>
      </dgm:prSet>
      <dgm:spPr/>
    </dgm:pt>
    <dgm:pt modelId="{570221CF-2DFD-4AED-B31B-C5B6B0C23EC3}" type="pres">
      <dgm:prSet presAssocID="{C8B3D2C7-2F81-433E-92E3-172C583198C6}" presName="sibTrans" presStyleLbl="sibTrans2D1" presStyleIdx="11" presStyleCnt="12"/>
      <dgm:spPr/>
    </dgm:pt>
    <dgm:pt modelId="{1CDC3D7A-C6E4-428F-9B02-D1B8DB16F332}" type="pres">
      <dgm:prSet presAssocID="{C8B3D2C7-2F81-433E-92E3-172C583198C6}" presName="connectorText" presStyleLbl="sibTrans2D1" presStyleIdx="11" presStyleCnt="12"/>
      <dgm:spPr/>
    </dgm:pt>
    <dgm:pt modelId="{F177BC72-04D7-44F7-B229-30124593E634}" type="pres">
      <dgm:prSet presAssocID="{81AB097F-7400-4C23-9DDE-8DF3DC9B829E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A45E7EB-D36B-447F-9BB6-9DC58B25C7E5}" type="presOf" srcId="{66F9791D-3B2B-41BD-8A19-4C6F0009147E}" destId="{ED6A6FB3-DAD5-415A-B6E1-9AFBA810EB02}" srcOrd="0" destOrd="0" presId="urn:microsoft.com/office/officeart/2005/8/layout/process5"/>
    <dgm:cxn modelId="{43D4207B-36EE-486E-9884-F1CBB0068328}" type="presOf" srcId="{096D2D5F-7379-46C5-8C75-B6FBB1E470AA}" destId="{83D9A524-2500-4EA4-91BF-32F68FF5FF8A}" srcOrd="0" destOrd="0" presId="urn:microsoft.com/office/officeart/2005/8/layout/process5"/>
    <dgm:cxn modelId="{A9066C80-B73B-468C-A527-0C2F961CFEF5}" type="presOf" srcId="{A938886E-B581-441D-A5E4-C130D1254573}" destId="{61859261-9431-457B-B385-25527D812FFF}" srcOrd="0" destOrd="0" presId="urn:microsoft.com/office/officeart/2005/8/layout/process5"/>
    <dgm:cxn modelId="{B4DB783C-CBAA-490D-AE89-26E085FBCB9D}" type="presOf" srcId="{C8B3D2C7-2F81-433E-92E3-172C583198C6}" destId="{570221CF-2DFD-4AED-B31B-C5B6B0C23EC3}" srcOrd="0" destOrd="0" presId="urn:microsoft.com/office/officeart/2005/8/layout/process5"/>
    <dgm:cxn modelId="{DB7FC1F4-FFDB-4DF2-8E41-EE355D5F2984}" srcId="{29D3B275-200F-4A0D-B954-38796B341E2D}" destId="{4081934E-B81B-4E56-B041-9AF20B78682C}" srcOrd="5" destOrd="0" parTransId="{768D8597-C789-481A-86A2-E63C086FE771}" sibTransId="{F95F3097-A9F2-4483-B31A-BDE37D62C337}"/>
    <dgm:cxn modelId="{00B71DE1-5AEB-4BAC-85A3-462D58D0CB6B}" type="presOf" srcId="{5EB8B665-9DBA-43F7-8011-AEAA0342ABF5}" destId="{55012768-5464-40DA-915B-349464845376}" srcOrd="0" destOrd="0" presId="urn:microsoft.com/office/officeart/2005/8/layout/process5"/>
    <dgm:cxn modelId="{3B732996-CC03-47C1-BBC8-ECA95AA10D19}" type="presOf" srcId="{29D3B275-200F-4A0D-B954-38796B341E2D}" destId="{26A5CA3B-8A70-48C1-B4D5-24B377EF1DE4}" srcOrd="0" destOrd="0" presId="urn:microsoft.com/office/officeart/2005/8/layout/process5"/>
    <dgm:cxn modelId="{29F2C9AF-8EBA-44F3-92AF-E55457C3E61B}" type="presOf" srcId="{A938886E-B581-441D-A5E4-C130D1254573}" destId="{310D170F-743C-4A7C-9A39-45D0C2EEAFF0}" srcOrd="1" destOrd="0" presId="urn:microsoft.com/office/officeart/2005/8/layout/process5"/>
    <dgm:cxn modelId="{C01DA75E-8330-4A13-A477-52B52BA925D2}" type="presOf" srcId="{EC5B7FA1-B861-4CF3-A539-675F0C9FCCC6}" destId="{114F8D3C-B9CC-4463-8697-D57FEECE26E9}" srcOrd="0" destOrd="0" presId="urn:microsoft.com/office/officeart/2005/8/layout/process5"/>
    <dgm:cxn modelId="{56889AFC-1E07-4926-9E96-267B042475DD}" type="presOf" srcId="{81AB097F-7400-4C23-9DDE-8DF3DC9B829E}" destId="{F177BC72-04D7-44F7-B229-30124593E634}" srcOrd="0" destOrd="0" presId="urn:microsoft.com/office/officeart/2005/8/layout/process5"/>
    <dgm:cxn modelId="{0E20E9BE-F0B1-4239-8AC8-89C3D986391E}" srcId="{29D3B275-200F-4A0D-B954-38796B341E2D}" destId="{94E70419-42E9-495D-8858-9222ABB0FCE8}" srcOrd="3" destOrd="0" parTransId="{470898CB-A69C-4A64-8AE0-9803CAF41AF2}" sibTransId="{F8FA19AB-644D-4CB0-90AA-FB70030ED736}"/>
    <dgm:cxn modelId="{B4DD3767-D58B-4FBD-916F-66CFAA8ABD07}" srcId="{29D3B275-200F-4A0D-B954-38796B341E2D}" destId="{EC5B7FA1-B861-4CF3-A539-675F0C9FCCC6}" srcOrd="8" destOrd="0" parTransId="{746D4855-45A4-48C9-9E32-1238E80FD284}" sibTransId="{C58782B9-D8C4-4E05-BC8E-6CB62E78CA19}"/>
    <dgm:cxn modelId="{BFF546F8-F2DC-4413-B0E4-BD3731988354}" srcId="{29D3B275-200F-4A0D-B954-38796B341E2D}" destId="{077F7AEA-4008-491C-B6B5-5EE6AB481D5D}" srcOrd="0" destOrd="0" parTransId="{4C1330AB-A567-45BA-BC9E-CD7EB6B52CA5}" sibTransId="{A938886E-B581-441D-A5E4-C130D1254573}"/>
    <dgm:cxn modelId="{36907907-1DCD-4B33-95BC-B7170C3AFB73}" type="presOf" srcId="{8DD5BDA9-57DD-4582-A10C-FDDDDE9A37E4}" destId="{16FE949B-ADAC-407E-94C6-FA022864F75B}" srcOrd="0" destOrd="0" presId="urn:microsoft.com/office/officeart/2005/8/layout/process5"/>
    <dgm:cxn modelId="{3FE0FF31-B2D0-4C20-804D-E445026EE911}" type="presOf" srcId="{F8FA19AB-644D-4CB0-90AA-FB70030ED736}" destId="{16728860-6C8E-483A-8383-1310B858ADC8}" srcOrd="0" destOrd="0" presId="urn:microsoft.com/office/officeart/2005/8/layout/process5"/>
    <dgm:cxn modelId="{C84648A5-9127-4ED3-BFC7-A7AECE312486}" type="presOf" srcId="{5A2A03F6-15E7-4493-82A8-D986407232AC}" destId="{958FE8B0-7770-4907-9EDA-9CFAAC15BF7F}" srcOrd="0" destOrd="0" presId="urn:microsoft.com/office/officeart/2005/8/layout/process5"/>
    <dgm:cxn modelId="{80A2F43E-4101-46EB-A33D-F24F7AC18953}" srcId="{29D3B275-200F-4A0D-B954-38796B341E2D}" destId="{6478EB02-26D4-4718-BE65-C535FCAF0D1D}" srcOrd="2" destOrd="0" parTransId="{C2BC4AFF-53DB-4F67-AF93-21EA907EB433}" sibTransId="{46F5EC48-766B-4ADA-8BCE-79FD5334008C}"/>
    <dgm:cxn modelId="{88F45BF3-82AC-401E-B7F1-337B2BF5EEB6}" srcId="{29D3B275-200F-4A0D-B954-38796B341E2D}" destId="{2704591F-6A99-40F4-9EA9-03F71517A577}" srcOrd="11" destOrd="0" parTransId="{FE38B872-1F3C-4815-8D1D-E4C905D60BDA}" sibTransId="{C8B3D2C7-2F81-433E-92E3-172C583198C6}"/>
    <dgm:cxn modelId="{377D8C74-942A-4F7B-9318-288955C04F82}" srcId="{29D3B275-200F-4A0D-B954-38796B341E2D}" destId="{4B70BC2E-79B9-4E49-BD39-15222B59A9C4}" srcOrd="7" destOrd="0" parTransId="{DCB3D50D-6468-42B2-8419-76A63A0DD447}" sibTransId="{096D2D5F-7379-46C5-8C75-B6FBB1E470AA}"/>
    <dgm:cxn modelId="{CFCFBA2F-5B76-4B19-8C74-561953164DE5}" type="presOf" srcId="{4081934E-B81B-4E56-B041-9AF20B78682C}" destId="{70E1268D-EDD6-4105-ADEE-986F1C138302}" srcOrd="0" destOrd="0" presId="urn:microsoft.com/office/officeart/2005/8/layout/process5"/>
    <dgm:cxn modelId="{9AE28437-6C83-44F7-A7F4-E391C79E77D2}" type="presOf" srcId="{F8FA19AB-644D-4CB0-90AA-FB70030ED736}" destId="{EE6EEECE-C2AA-4C09-BDF4-D51B7A20E621}" srcOrd="1" destOrd="0" presId="urn:microsoft.com/office/officeart/2005/8/layout/process5"/>
    <dgm:cxn modelId="{7D8BCBE0-BE79-49FB-9917-C38F177B2301}" type="presOf" srcId="{B36A7587-9E4C-45B5-8984-CF24729982A3}" destId="{33F135CB-BB84-4622-83E1-641D8B4B979F}" srcOrd="0" destOrd="0" presId="urn:microsoft.com/office/officeart/2005/8/layout/process5"/>
    <dgm:cxn modelId="{91869C48-0F3C-4D5E-91DE-A4803B5EEB93}" type="presOf" srcId="{46F5EC48-766B-4ADA-8BCE-79FD5334008C}" destId="{F1A72EE4-15D1-4771-92A6-220C451D1134}" srcOrd="0" destOrd="0" presId="urn:microsoft.com/office/officeart/2005/8/layout/process5"/>
    <dgm:cxn modelId="{A10D7591-D20D-40EF-8784-11060DB6ACD7}" type="presOf" srcId="{F95F3097-A9F2-4483-B31A-BDE37D62C337}" destId="{EF4E2745-8C2B-4E7F-9DBE-9464AB0FFAD5}" srcOrd="0" destOrd="0" presId="urn:microsoft.com/office/officeart/2005/8/layout/process5"/>
    <dgm:cxn modelId="{584C30F9-FA39-4DD6-9ECE-5B74CAD73716}" type="presOf" srcId="{94E70419-42E9-495D-8858-9222ABB0FCE8}" destId="{7F2D3E91-FECC-4748-A601-978BA3AE80A8}" srcOrd="0" destOrd="0" presId="urn:microsoft.com/office/officeart/2005/8/layout/process5"/>
    <dgm:cxn modelId="{F1319C19-6EF5-473C-BA1F-5AA2E468E18D}" type="presOf" srcId="{654F5EF1-64CA-4551-A4D3-7575DBF26076}" destId="{82AE84EE-8C13-47BB-BAC0-9E88903CBCCC}" srcOrd="0" destOrd="0" presId="urn:microsoft.com/office/officeart/2005/8/layout/process5"/>
    <dgm:cxn modelId="{E9071EDE-E1FC-4699-872A-A13B5861B427}" type="presOf" srcId="{BE169F4B-2FD2-458A-A558-71557EB1E923}" destId="{BEFB7FD8-D96B-4D7D-AE62-907201D7A36A}" srcOrd="0" destOrd="0" presId="urn:microsoft.com/office/officeart/2005/8/layout/process5"/>
    <dgm:cxn modelId="{897D943A-3075-413F-91CA-9719FAAADD65}" type="presOf" srcId="{6478EB02-26D4-4718-BE65-C535FCAF0D1D}" destId="{31E182E2-35B0-4A6C-B38F-1D67C77D6B47}" srcOrd="0" destOrd="0" presId="urn:microsoft.com/office/officeart/2005/8/layout/process5"/>
    <dgm:cxn modelId="{8E1DAC05-19ED-4395-BA4D-C96B4C1AAE0C}" type="presOf" srcId="{096D2D5F-7379-46C5-8C75-B6FBB1E470AA}" destId="{CFD0E6FA-6969-498A-9664-33CB87CB8AF9}" srcOrd="1" destOrd="0" presId="urn:microsoft.com/office/officeart/2005/8/layout/process5"/>
    <dgm:cxn modelId="{05342F21-7454-4812-BCC1-5E79CEEC74BC}" type="presOf" srcId="{B36A7587-9E4C-45B5-8984-CF24729982A3}" destId="{CA84918C-C7F7-4A44-A5E6-349846942C69}" srcOrd="1" destOrd="0" presId="urn:microsoft.com/office/officeart/2005/8/layout/process5"/>
    <dgm:cxn modelId="{BCD469C3-8459-4C1F-8C9F-FA99F19DBD74}" type="presOf" srcId="{6C549B57-905E-47C6-AD39-A54D002C66B0}" destId="{5996673E-F5F9-4748-90BD-1A19463C5BEF}" srcOrd="0" destOrd="0" presId="urn:microsoft.com/office/officeart/2005/8/layout/process5"/>
    <dgm:cxn modelId="{F5DD3896-8E24-4073-BE36-4F5CF13467B5}" srcId="{29D3B275-200F-4A0D-B954-38796B341E2D}" destId="{C043C6DC-2050-4FED-9164-F6A704149C15}" srcOrd="6" destOrd="0" parTransId="{AFBEDA22-9F87-4102-92A5-0DCE47A1D5E6}" sibTransId="{8DD5BDA9-57DD-4582-A10C-FDDDDE9A37E4}"/>
    <dgm:cxn modelId="{A1565A94-042D-4DE3-8BA8-8D939CA64B4B}" type="presOf" srcId="{2704591F-6A99-40F4-9EA9-03F71517A577}" destId="{21A3785C-221F-4C9C-A335-CB60C5C50F79}" srcOrd="0" destOrd="0" presId="urn:microsoft.com/office/officeart/2005/8/layout/process5"/>
    <dgm:cxn modelId="{C2751270-8915-4B27-9E07-8DFAE3F3CD68}" type="presOf" srcId="{C8B3D2C7-2F81-433E-92E3-172C583198C6}" destId="{1CDC3D7A-C6E4-428F-9B02-D1B8DB16F332}" srcOrd="1" destOrd="0" presId="urn:microsoft.com/office/officeart/2005/8/layout/process5"/>
    <dgm:cxn modelId="{51193156-EFCE-45F1-AC79-023CB9A1AD55}" type="presOf" srcId="{4B70BC2E-79B9-4E49-BD39-15222B59A9C4}" destId="{6C4F5200-F987-4007-B5CC-12ACC224F31A}" srcOrd="0" destOrd="0" presId="urn:microsoft.com/office/officeart/2005/8/layout/process5"/>
    <dgm:cxn modelId="{4AD378E0-82D6-4A90-AA98-B92DFF3E3F00}" type="presOf" srcId="{46F5EC48-766B-4ADA-8BCE-79FD5334008C}" destId="{CC18D97D-75E7-4DA4-AA5B-8F9969AE27DB}" srcOrd="1" destOrd="0" presId="urn:microsoft.com/office/officeart/2005/8/layout/process5"/>
    <dgm:cxn modelId="{180869B1-428E-4599-B6E0-66BBE93C9B45}" srcId="{29D3B275-200F-4A0D-B954-38796B341E2D}" destId="{81AB097F-7400-4C23-9DDE-8DF3DC9B829E}" srcOrd="12" destOrd="0" parTransId="{9C4E744C-80EB-43CB-B9AE-127BCE8E675A}" sibTransId="{222F1EF5-2AD2-423E-AA1F-074E4063FC9C}"/>
    <dgm:cxn modelId="{6D4C7F78-587B-4939-8265-0E01B1E505D5}" srcId="{29D3B275-200F-4A0D-B954-38796B341E2D}" destId="{7AC83D15-637D-4C1B-95C8-042CA0C3C3F9}" srcOrd="4" destOrd="0" parTransId="{E8041B89-A0AE-404D-845B-2EFB62C93607}" sibTransId="{5EB8B665-9DBA-43F7-8011-AEAA0342ABF5}"/>
    <dgm:cxn modelId="{9DCDC566-7CEC-4975-90EB-561C12A206D7}" type="presOf" srcId="{8DD5BDA9-57DD-4582-A10C-FDDDDE9A37E4}" destId="{772D3143-5823-4F14-B72C-73697EDEFEAC}" srcOrd="1" destOrd="0" presId="urn:microsoft.com/office/officeart/2005/8/layout/process5"/>
    <dgm:cxn modelId="{C7D01560-B250-4AB7-A20C-E502B0B260DD}" type="presOf" srcId="{C043C6DC-2050-4FED-9164-F6A704149C15}" destId="{6934469C-6BF0-4CFD-BB1F-ADDEC53049C1}" srcOrd="0" destOrd="0" presId="urn:microsoft.com/office/officeart/2005/8/layout/process5"/>
    <dgm:cxn modelId="{C68C4FF2-6338-4553-8278-FABB4B9176EB}" srcId="{29D3B275-200F-4A0D-B954-38796B341E2D}" destId="{5A2A03F6-15E7-4493-82A8-D986407232AC}" srcOrd="1" destOrd="0" parTransId="{93E2E84B-3BBA-42E4-816D-8AEDA3B51877}" sibTransId="{BE169F4B-2FD2-458A-A558-71557EB1E923}"/>
    <dgm:cxn modelId="{0110A4AC-5D3E-426F-8BAE-952CD8EEE6EA}" type="presOf" srcId="{C58782B9-D8C4-4E05-BC8E-6CB62E78CA19}" destId="{877436E7-6BD4-48FD-8996-E31FAE7D19A1}" srcOrd="0" destOrd="0" presId="urn:microsoft.com/office/officeart/2005/8/layout/process5"/>
    <dgm:cxn modelId="{E691B3E9-69DF-40AE-9DB9-056E4C7FC227}" type="presOf" srcId="{077F7AEA-4008-491C-B6B5-5EE6AB481D5D}" destId="{4EACC7E8-D296-4809-971C-413143994A82}" srcOrd="0" destOrd="0" presId="urn:microsoft.com/office/officeart/2005/8/layout/process5"/>
    <dgm:cxn modelId="{4ED9B982-B8E7-45BF-99CD-604938B1455A}" type="presOf" srcId="{5EB8B665-9DBA-43F7-8011-AEAA0342ABF5}" destId="{C00D3622-6B5D-4B95-8DA0-5126F1013701}" srcOrd="1" destOrd="0" presId="urn:microsoft.com/office/officeart/2005/8/layout/process5"/>
    <dgm:cxn modelId="{B18F4906-28AB-4C0B-A9BD-900CBF4FFFA4}" srcId="{29D3B275-200F-4A0D-B954-38796B341E2D}" destId="{6C549B57-905E-47C6-AD39-A54D002C66B0}" srcOrd="10" destOrd="0" parTransId="{5520B9D2-AE23-42C1-82B8-ED70C6CC31EB}" sibTransId="{B36A7587-9E4C-45B5-8984-CF24729982A3}"/>
    <dgm:cxn modelId="{5BA88BD9-5E85-4AA9-AD43-71B341934F73}" type="presOf" srcId="{F95F3097-A9F2-4483-B31A-BDE37D62C337}" destId="{06090031-DCA5-4D21-9506-8D160A87C34C}" srcOrd="1" destOrd="0" presId="urn:microsoft.com/office/officeart/2005/8/layout/process5"/>
    <dgm:cxn modelId="{C43D8049-FE64-4BED-9B33-7BCB12B3D568}" type="presOf" srcId="{BE169F4B-2FD2-458A-A558-71557EB1E923}" destId="{8F22726F-CCED-4542-96A0-55F224C8B6FF}" srcOrd="1" destOrd="0" presId="urn:microsoft.com/office/officeart/2005/8/layout/process5"/>
    <dgm:cxn modelId="{81062A21-08B0-41AA-AC12-2A0BE9A4ADF7}" type="presOf" srcId="{7AC83D15-637D-4C1B-95C8-042CA0C3C3F9}" destId="{DD16E0FB-120E-4F07-B8AA-38C17B2F262B}" srcOrd="0" destOrd="0" presId="urn:microsoft.com/office/officeart/2005/8/layout/process5"/>
    <dgm:cxn modelId="{5A05E546-67D9-4203-B6E6-38520CB1EA53}" type="presOf" srcId="{654F5EF1-64CA-4551-A4D3-7575DBF26076}" destId="{D42CE738-728C-4DD8-AFDA-247A2348066A}" srcOrd="1" destOrd="0" presId="urn:microsoft.com/office/officeart/2005/8/layout/process5"/>
    <dgm:cxn modelId="{5B709074-DD59-4B41-8D11-DB49B8F5B683}" type="presOf" srcId="{C58782B9-D8C4-4E05-BC8E-6CB62E78CA19}" destId="{B2C42D94-9F63-41BB-A26F-656BD752DB83}" srcOrd="1" destOrd="0" presId="urn:microsoft.com/office/officeart/2005/8/layout/process5"/>
    <dgm:cxn modelId="{5B737C62-4D7D-405C-9CDA-C3D68CF761A6}" srcId="{29D3B275-200F-4A0D-B954-38796B341E2D}" destId="{66F9791D-3B2B-41BD-8A19-4C6F0009147E}" srcOrd="9" destOrd="0" parTransId="{DE5D21E4-EE03-4057-B3D0-368B4EB880D2}" sibTransId="{654F5EF1-64CA-4551-A4D3-7575DBF26076}"/>
    <dgm:cxn modelId="{8D1BBB72-499E-4138-A370-297CD72A976C}" type="presParOf" srcId="{26A5CA3B-8A70-48C1-B4D5-24B377EF1DE4}" destId="{4EACC7E8-D296-4809-971C-413143994A82}" srcOrd="0" destOrd="0" presId="urn:microsoft.com/office/officeart/2005/8/layout/process5"/>
    <dgm:cxn modelId="{6C07941C-9D3F-49A1-8AA4-2BBFEB6F4D37}" type="presParOf" srcId="{26A5CA3B-8A70-48C1-B4D5-24B377EF1DE4}" destId="{61859261-9431-457B-B385-25527D812FFF}" srcOrd="1" destOrd="0" presId="urn:microsoft.com/office/officeart/2005/8/layout/process5"/>
    <dgm:cxn modelId="{D1CBA1FE-A3C4-4EAE-BCEA-2F326CB5DC43}" type="presParOf" srcId="{61859261-9431-457B-B385-25527D812FFF}" destId="{310D170F-743C-4A7C-9A39-45D0C2EEAFF0}" srcOrd="0" destOrd="0" presId="urn:microsoft.com/office/officeart/2005/8/layout/process5"/>
    <dgm:cxn modelId="{07BD6088-0CF0-4AA4-AEB5-23EF60B465E6}" type="presParOf" srcId="{26A5CA3B-8A70-48C1-B4D5-24B377EF1DE4}" destId="{958FE8B0-7770-4907-9EDA-9CFAAC15BF7F}" srcOrd="2" destOrd="0" presId="urn:microsoft.com/office/officeart/2005/8/layout/process5"/>
    <dgm:cxn modelId="{1CE0D3A8-84CF-49F0-8883-3D32C1B86FD4}" type="presParOf" srcId="{26A5CA3B-8A70-48C1-B4D5-24B377EF1DE4}" destId="{BEFB7FD8-D96B-4D7D-AE62-907201D7A36A}" srcOrd="3" destOrd="0" presId="urn:microsoft.com/office/officeart/2005/8/layout/process5"/>
    <dgm:cxn modelId="{8470F59C-757D-4E27-83FC-324CA78A94B4}" type="presParOf" srcId="{BEFB7FD8-D96B-4D7D-AE62-907201D7A36A}" destId="{8F22726F-CCED-4542-96A0-55F224C8B6FF}" srcOrd="0" destOrd="0" presId="urn:microsoft.com/office/officeart/2005/8/layout/process5"/>
    <dgm:cxn modelId="{485483A4-3022-4098-9638-C294D2EBDE69}" type="presParOf" srcId="{26A5CA3B-8A70-48C1-B4D5-24B377EF1DE4}" destId="{31E182E2-35B0-4A6C-B38F-1D67C77D6B47}" srcOrd="4" destOrd="0" presId="urn:microsoft.com/office/officeart/2005/8/layout/process5"/>
    <dgm:cxn modelId="{1A96CE8C-6970-4C05-B6D5-729490C0F0B0}" type="presParOf" srcId="{26A5CA3B-8A70-48C1-B4D5-24B377EF1DE4}" destId="{F1A72EE4-15D1-4771-92A6-220C451D1134}" srcOrd="5" destOrd="0" presId="urn:microsoft.com/office/officeart/2005/8/layout/process5"/>
    <dgm:cxn modelId="{6E56F4A6-236A-421B-943D-D304CA78EFC8}" type="presParOf" srcId="{F1A72EE4-15D1-4771-92A6-220C451D1134}" destId="{CC18D97D-75E7-4DA4-AA5B-8F9969AE27DB}" srcOrd="0" destOrd="0" presId="urn:microsoft.com/office/officeart/2005/8/layout/process5"/>
    <dgm:cxn modelId="{70793937-725B-4704-9C14-CD8AB7A6C23E}" type="presParOf" srcId="{26A5CA3B-8A70-48C1-B4D5-24B377EF1DE4}" destId="{7F2D3E91-FECC-4748-A601-978BA3AE80A8}" srcOrd="6" destOrd="0" presId="urn:microsoft.com/office/officeart/2005/8/layout/process5"/>
    <dgm:cxn modelId="{EE6DC0FC-A088-4E0A-A649-FF025BA88708}" type="presParOf" srcId="{26A5CA3B-8A70-48C1-B4D5-24B377EF1DE4}" destId="{16728860-6C8E-483A-8383-1310B858ADC8}" srcOrd="7" destOrd="0" presId="urn:microsoft.com/office/officeart/2005/8/layout/process5"/>
    <dgm:cxn modelId="{CB437D1C-F3F8-4C8E-8485-0964E9BF6415}" type="presParOf" srcId="{16728860-6C8E-483A-8383-1310B858ADC8}" destId="{EE6EEECE-C2AA-4C09-BDF4-D51B7A20E621}" srcOrd="0" destOrd="0" presId="urn:microsoft.com/office/officeart/2005/8/layout/process5"/>
    <dgm:cxn modelId="{D03771AD-A768-45EB-B64C-0DCFE200455C}" type="presParOf" srcId="{26A5CA3B-8A70-48C1-B4D5-24B377EF1DE4}" destId="{DD16E0FB-120E-4F07-B8AA-38C17B2F262B}" srcOrd="8" destOrd="0" presId="urn:microsoft.com/office/officeart/2005/8/layout/process5"/>
    <dgm:cxn modelId="{834F8B93-72B1-4CDE-8106-CF31A8566331}" type="presParOf" srcId="{26A5CA3B-8A70-48C1-B4D5-24B377EF1DE4}" destId="{55012768-5464-40DA-915B-349464845376}" srcOrd="9" destOrd="0" presId="urn:microsoft.com/office/officeart/2005/8/layout/process5"/>
    <dgm:cxn modelId="{72E7844C-9972-4900-BB58-10795AC23B04}" type="presParOf" srcId="{55012768-5464-40DA-915B-349464845376}" destId="{C00D3622-6B5D-4B95-8DA0-5126F1013701}" srcOrd="0" destOrd="0" presId="urn:microsoft.com/office/officeart/2005/8/layout/process5"/>
    <dgm:cxn modelId="{53547D5C-4841-4C2D-8D30-3E38D78CFC5C}" type="presParOf" srcId="{26A5CA3B-8A70-48C1-B4D5-24B377EF1DE4}" destId="{70E1268D-EDD6-4105-ADEE-986F1C138302}" srcOrd="10" destOrd="0" presId="urn:microsoft.com/office/officeart/2005/8/layout/process5"/>
    <dgm:cxn modelId="{F204E56F-7B16-436F-9E1C-DF1F366607D6}" type="presParOf" srcId="{26A5CA3B-8A70-48C1-B4D5-24B377EF1DE4}" destId="{EF4E2745-8C2B-4E7F-9DBE-9464AB0FFAD5}" srcOrd="11" destOrd="0" presId="urn:microsoft.com/office/officeart/2005/8/layout/process5"/>
    <dgm:cxn modelId="{D72D5957-A979-49A4-AD38-E1C1AB909AEC}" type="presParOf" srcId="{EF4E2745-8C2B-4E7F-9DBE-9464AB0FFAD5}" destId="{06090031-DCA5-4D21-9506-8D160A87C34C}" srcOrd="0" destOrd="0" presId="urn:microsoft.com/office/officeart/2005/8/layout/process5"/>
    <dgm:cxn modelId="{B3B1EA67-2FB7-4A25-8C99-8322034B4D32}" type="presParOf" srcId="{26A5CA3B-8A70-48C1-B4D5-24B377EF1DE4}" destId="{6934469C-6BF0-4CFD-BB1F-ADDEC53049C1}" srcOrd="12" destOrd="0" presId="urn:microsoft.com/office/officeart/2005/8/layout/process5"/>
    <dgm:cxn modelId="{D49C3162-02A0-4C36-A3EA-88D0FD696A75}" type="presParOf" srcId="{26A5CA3B-8A70-48C1-B4D5-24B377EF1DE4}" destId="{16FE949B-ADAC-407E-94C6-FA022864F75B}" srcOrd="13" destOrd="0" presId="urn:microsoft.com/office/officeart/2005/8/layout/process5"/>
    <dgm:cxn modelId="{43E59A13-59E2-4FA3-8132-ABAD39A35CA2}" type="presParOf" srcId="{16FE949B-ADAC-407E-94C6-FA022864F75B}" destId="{772D3143-5823-4F14-B72C-73697EDEFEAC}" srcOrd="0" destOrd="0" presId="urn:microsoft.com/office/officeart/2005/8/layout/process5"/>
    <dgm:cxn modelId="{39EB2A62-F961-4EE3-BBA3-D7B0C4DF178F}" type="presParOf" srcId="{26A5CA3B-8A70-48C1-B4D5-24B377EF1DE4}" destId="{6C4F5200-F987-4007-B5CC-12ACC224F31A}" srcOrd="14" destOrd="0" presId="urn:microsoft.com/office/officeart/2005/8/layout/process5"/>
    <dgm:cxn modelId="{BB48400A-E6AF-4DF4-84B3-747216748FD0}" type="presParOf" srcId="{26A5CA3B-8A70-48C1-B4D5-24B377EF1DE4}" destId="{83D9A524-2500-4EA4-91BF-32F68FF5FF8A}" srcOrd="15" destOrd="0" presId="urn:microsoft.com/office/officeart/2005/8/layout/process5"/>
    <dgm:cxn modelId="{247B7568-3807-4076-91C2-86D11F556D6F}" type="presParOf" srcId="{83D9A524-2500-4EA4-91BF-32F68FF5FF8A}" destId="{CFD0E6FA-6969-498A-9664-33CB87CB8AF9}" srcOrd="0" destOrd="0" presId="urn:microsoft.com/office/officeart/2005/8/layout/process5"/>
    <dgm:cxn modelId="{0AC51C97-AE37-4D57-A90F-F96B1807D691}" type="presParOf" srcId="{26A5CA3B-8A70-48C1-B4D5-24B377EF1DE4}" destId="{114F8D3C-B9CC-4463-8697-D57FEECE26E9}" srcOrd="16" destOrd="0" presId="urn:microsoft.com/office/officeart/2005/8/layout/process5"/>
    <dgm:cxn modelId="{5112BD1A-6BFA-4720-A137-7AC227C9BB2C}" type="presParOf" srcId="{26A5CA3B-8A70-48C1-B4D5-24B377EF1DE4}" destId="{877436E7-6BD4-48FD-8996-E31FAE7D19A1}" srcOrd="17" destOrd="0" presId="urn:microsoft.com/office/officeart/2005/8/layout/process5"/>
    <dgm:cxn modelId="{AFFDA1C5-27E5-4974-8E78-511A10B449E4}" type="presParOf" srcId="{877436E7-6BD4-48FD-8996-E31FAE7D19A1}" destId="{B2C42D94-9F63-41BB-A26F-656BD752DB83}" srcOrd="0" destOrd="0" presId="urn:microsoft.com/office/officeart/2005/8/layout/process5"/>
    <dgm:cxn modelId="{F7D48C0B-FDAC-46B3-B38A-5EC8B56A59A6}" type="presParOf" srcId="{26A5CA3B-8A70-48C1-B4D5-24B377EF1DE4}" destId="{ED6A6FB3-DAD5-415A-B6E1-9AFBA810EB02}" srcOrd="18" destOrd="0" presId="urn:microsoft.com/office/officeart/2005/8/layout/process5"/>
    <dgm:cxn modelId="{D4A1450D-232E-48D4-90CA-7FB3C493581B}" type="presParOf" srcId="{26A5CA3B-8A70-48C1-B4D5-24B377EF1DE4}" destId="{82AE84EE-8C13-47BB-BAC0-9E88903CBCCC}" srcOrd="19" destOrd="0" presId="urn:microsoft.com/office/officeart/2005/8/layout/process5"/>
    <dgm:cxn modelId="{819FC72D-48FC-4C4B-996B-14B61716E41C}" type="presParOf" srcId="{82AE84EE-8C13-47BB-BAC0-9E88903CBCCC}" destId="{D42CE738-728C-4DD8-AFDA-247A2348066A}" srcOrd="0" destOrd="0" presId="urn:microsoft.com/office/officeart/2005/8/layout/process5"/>
    <dgm:cxn modelId="{E02B52C3-5E84-4E3E-ABF1-10D98F69A04A}" type="presParOf" srcId="{26A5CA3B-8A70-48C1-B4D5-24B377EF1DE4}" destId="{5996673E-F5F9-4748-90BD-1A19463C5BEF}" srcOrd="20" destOrd="0" presId="urn:microsoft.com/office/officeart/2005/8/layout/process5"/>
    <dgm:cxn modelId="{B085D448-2A99-439D-973F-8244EA93D2D1}" type="presParOf" srcId="{26A5CA3B-8A70-48C1-B4D5-24B377EF1DE4}" destId="{33F135CB-BB84-4622-83E1-641D8B4B979F}" srcOrd="21" destOrd="0" presId="urn:microsoft.com/office/officeart/2005/8/layout/process5"/>
    <dgm:cxn modelId="{20FE5891-FD57-4807-888D-EB2438F49B89}" type="presParOf" srcId="{33F135CB-BB84-4622-83E1-641D8B4B979F}" destId="{CA84918C-C7F7-4A44-A5E6-349846942C69}" srcOrd="0" destOrd="0" presId="urn:microsoft.com/office/officeart/2005/8/layout/process5"/>
    <dgm:cxn modelId="{8708D9C1-2551-4A4C-8714-DD3F6DDDB418}" type="presParOf" srcId="{26A5CA3B-8A70-48C1-B4D5-24B377EF1DE4}" destId="{21A3785C-221F-4C9C-A335-CB60C5C50F79}" srcOrd="22" destOrd="0" presId="urn:microsoft.com/office/officeart/2005/8/layout/process5"/>
    <dgm:cxn modelId="{C0FE9F83-3496-45E7-AFD9-13B3E4CBD1D4}" type="presParOf" srcId="{26A5CA3B-8A70-48C1-B4D5-24B377EF1DE4}" destId="{570221CF-2DFD-4AED-B31B-C5B6B0C23EC3}" srcOrd="23" destOrd="0" presId="urn:microsoft.com/office/officeart/2005/8/layout/process5"/>
    <dgm:cxn modelId="{C6041191-598E-46BD-892E-A924D8728743}" type="presParOf" srcId="{570221CF-2DFD-4AED-B31B-C5B6B0C23EC3}" destId="{1CDC3D7A-C6E4-428F-9B02-D1B8DB16F332}" srcOrd="0" destOrd="0" presId="urn:microsoft.com/office/officeart/2005/8/layout/process5"/>
    <dgm:cxn modelId="{68D2FC09-8FCB-4789-B8F9-9E39772F818D}" type="presParOf" srcId="{26A5CA3B-8A70-48C1-B4D5-24B377EF1DE4}" destId="{F177BC72-04D7-44F7-B229-30124593E634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C7E8-D296-4809-971C-413143994A82}">
      <dsp:nvSpPr>
        <dsp:cNvPr id="0" name=""/>
        <dsp:cNvSpPr/>
      </dsp:nvSpPr>
      <dsp:spPr>
        <a:xfrm>
          <a:off x="114895" y="1389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URL</a:t>
          </a:r>
          <a:endParaRPr lang="pt-BR" sz="1300" kern="1200" dirty="0"/>
        </a:p>
      </dsp:txBody>
      <dsp:txXfrm>
        <a:off x="134720" y="21214"/>
        <a:ext cx="1088467" cy="637220"/>
      </dsp:txXfrm>
    </dsp:sp>
    <dsp:sp modelId="{61859261-9431-457B-B385-25527D812FFF}">
      <dsp:nvSpPr>
        <dsp:cNvPr id="0" name=""/>
        <dsp:cNvSpPr/>
      </dsp:nvSpPr>
      <dsp:spPr>
        <a:xfrm>
          <a:off x="1342286" y="199937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342286" y="255892"/>
        <a:ext cx="167412" cy="167863"/>
      </dsp:txXfrm>
    </dsp:sp>
    <dsp:sp modelId="{958FE8B0-7770-4907-9EDA-9CFAAC15BF7F}">
      <dsp:nvSpPr>
        <dsp:cNvPr id="0" name=""/>
        <dsp:cNvSpPr/>
      </dsp:nvSpPr>
      <dsp:spPr>
        <a:xfrm>
          <a:off x="1694259" y="1389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GET</a:t>
          </a:r>
          <a:endParaRPr lang="pt-BR" sz="1300" kern="1200" dirty="0"/>
        </a:p>
      </dsp:txBody>
      <dsp:txXfrm>
        <a:off x="1714084" y="21214"/>
        <a:ext cx="1088467" cy="637220"/>
      </dsp:txXfrm>
    </dsp:sp>
    <dsp:sp modelId="{BEFB7FD8-D96B-4D7D-AE62-907201D7A36A}">
      <dsp:nvSpPr>
        <dsp:cNvPr id="0" name=""/>
        <dsp:cNvSpPr/>
      </dsp:nvSpPr>
      <dsp:spPr>
        <a:xfrm>
          <a:off x="2921650" y="199937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921650" y="255892"/>
        <a:ext cx="167412" cy="167863"/>
      </dsp:txXfrm>
    </dsp:sp>
    <dsp:sp modelId="{31E182E2-35B0-4A6C-B38F-1D67C77D6B47}">
      <dsp:nvSpPr>
        <dsp:cNvPr id="0" name=""/>
        <dsp:cNvSpPr/>
      </dsp:nvSpPr>
      <dsp:spPr>
        <a:xfrm>
          <a:off x="3273623" y="1389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VIEWS</a:t>
          </a:r>
          <a:endParaRPr lang="pt-BR" sz="1300" kern="1200" dirty="0"/>
        </a:p>
      </dsp:txBody>
      <dsp:txXfrm>
        <a:off x="3293448" y="21214"/>
        <a:ext cx="1088467" cy="637220"/>
      </dsp:txXfrm>
    </dsp:sp>
    <dsp:sp modelId="{F1A72EE4-15D1-4771-92A6-220C451D1134}">
      <dsp:nvSpPr>
        <dsp:cNvPr id="0" name=""/>
        <dsp:cNvSpPr/>
      </dsp:nvSpPr>
      <dsp:spPr>
        <a:xfrm>
          <a:off x="4501014" y="199937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501014" y="255892"/>
        <a:ext cx="167412" cy="167863"/>
      </dsp:txXfrm>
    </dsp:sp>
    <dsp:sp modelId="{7F2D3E91-FECC-4748-A601-978BA3AE80A8}">
      <dsp:nvSpPr>
        <dsp:cNvPr id="0" name=""/>
        <dsp:cNvSpPr/>
      </dsp:nvSpPr>
      <dsp:spPr>
        <a:xfrm>
          <a:off x="4852987" y="1389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LISTA PACIENTES</a:t>
          </a:r>
          <a:endParaRPr lang="pt-BR" sz="1300" kern="1200" dirty="0"/>
        </a:p>
      </dsp:txBody>
      <dsp:txXfrm>
        <a:off x="4872812" y="21214"/>
        <a:ext cx="1088467" cy="637220"/>
      </dsp:txXfrm>
    </dsp:sp>
    <dsp:sp modelId="{16728860-6C8E-483A-8383-1310B858ADC8}">
      <dsp:nvSpPr>
        <dsp:cNvPr id="0" name=""/>
        <dsp:cNvSpPr/>
      </dsp:nvSpPr>
      <dsp:spPr>
        <a:xfrm rot="5400000">
          <a:off x="5297465" y="757227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5333114" y="777533"/>
        <a:ext cx="167863" cy="167412"/>
      </dsp:txXfrm>
    </dsp:sp>
    <dsp:sp modelId="{DD16E0FB-120E-4F07-B8AA-38C17B2F262B}">
      <dsp:nvSpPr>
        <dsp:cNvPr id="0" name=""/>
        <dsp:cNvSpPr/>
      </dsp:nvSpPr>
      <dsp:spPr>
        <a:xfrm>
          <a:off x="4852987" y="1129506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CONSISTENCY</a:t>
          </a:r>
          <a:endParaRPr lang="pt-BR" sz="1300" kern="1200" dirty="0"/>
        </a:p>
      </dsp:txBody>
      <dsp:txXfrm>
        <a:off x="4872812" y="1149331"/>
        <a:ext cx="1088467" cy="637220"/>
      </dsp:txXfrm>
    </dsp:sp>
    <dsp:sp modelId="{55012768-5464-40DA-915B-349464845376}">
      <dsp:nvSpPr>
        <dsp:cNvPr id="0" name=""/>
        <dsp:cNvSpPr/>
      </dsp:nvSpPr>
      <dsp:spPr>
        <a:xfrm rot="10800000">
          <a:off x="4514552" y="13280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586300" y="1384009"/>
        <a:ext cx="167412" cy="167863"/>
      </dsp:txXfrm>
    </dsp:sp>
    <dsp:sp modelId="{70E1268D-EDD6-4105-ADEE-986F1C138302}">
      <dsp:nvSpPr>
        <dsp:cNvPr id="0" name=""/>
        <dsp:cNvSpPr/>
      </dsp:nvSpPr>
      <dsp:spPr>
        <a:xfrm>
          <a:off x="3273623" y="1129506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POST (PACS)</a:t>
          </a:r>
          <a:endParaRPr lang="pt-BR" sz="1300" kern="1200" dirty="0"/>
        </a:p>
      </dsp:txBody>
      <dsp:txXfrm>
        <a:off x="3293448" y="1149331"/>
        <a:ext cx="1088467" cy="637220"/>
      </dsp:txXfrm>
    </dsp:sp>
    <dsp:sp modelId="{EF4E2745-8C2B-4E7F-9DBE-9464AB0FFAD5}">
      <dsp:nvSpPr>
        <dsp:cNvPr id="0" name=""/>
        <dsp:cNvSpPr/>
      </dsp:nvSpPr>
      <dsp:spPr>
        <a:xfrm rot="10800000">
          <a:off x="2935188" y="13280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3006936" y="1384009"/>
        <a:ext cx="167412" cy="167863"/>
      </dsp:txXfrm>
    </dsp:sp>
    <dsp:sp modelId="{6934469C-6BF0-4CFD-BB1F-ADDEC53049C1}">
      <dsp:nvSpPr>
        <dsp:cNvPr id="0" name=""/>
        <dsp:cNvSpPr/>
      </dsp:nvSpPr>
      <dsp:spPr>
        <a:xfrm>
          <a:off x="1694259" y="1129506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VIEWS</a:t>
          </a:r>
          <a:endParaRPr lang="pt-BR" sz="1300" kern="1200" dirty="0"/>
        </a:p>
      </dsp:txBody>
      <dsp:txXfrm>
        <a:off x="1714084" y="1149331"/>
        <a:ext cx="1088467" cy="637220"/>
      </dsp:txXfrm>
    </dsp:sp>
    <dsp:sp modelId="{16FE949B-ADAC-407E-94C6-FA022864F75B}">
      <dsp:nvSpPr>
        <dsp:cNvPr id="0" name=""/>
        <dsp:cNvSpPr/>
      </dsp:nvSpPr>
      <dsp:spPr>
        <a:xfrm rot="10800000">
          <a:off x="1355824" y="13280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1427572" y="1384009"/>
        <a:ext cx="167412" cy="167863"/>
      </dsp:txXfrm>
    </dsp:sp>
    <dsp:sp modelId="{6C4F5200-F987-4007-B5CC-12ACC224F31A}">
      <dsp:nvSpPr>
        <dsp:cNvPr id="0" name=""/>
        <dsp:cNvSpPr/>
      </dsp:nvSpPr>
      <dsp:spPr>
        <a:xfrm>
          <a:off x="114895" y="1129506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LISTA PLANOS</a:t>
          </a:r>
          <a:endParaRPr lang="pt-BR" sz="1300" kern="1200" dirty="0"/>
        </a:p>
      </dsp:txBody>
      <dsp:txXfrm>
        <a:off x="134720" y="1149331"/>
        <a:ext cx="1088467" cy="637220"/>
      </dsp:txXfrm>
    </dsp:sp>
    <dsp:sp modelId="{83D9A524-2500-4EA4-91BF-32F68FF5FF8A}">
      <dsp:nvSpPr>
        <dsp:cNvPr id="0" name=""/>
        <dsp:cNvSpPr/>
      </dsp:nvSpPr>
      <dsp:spPr>
        <a:xfrm rot="5400000">
          <a:off x="559373" y="188534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595022" y="1905650"/>
        <a:ext cx="167863" cy="167412"/>
      </dsp:txXfrm>
    </dsp:sp>
    <dsp:sp modelId="{114F8D3C-B9CC-4463-8697-D57FEECE26E9}">
      <dsp:nvSpPr>
        <dsp:cNvPr id="0" name=""/>
        <dsp:cNvSpPr/>
      </dsp:nvSpPr>
      <dsp:spPr>
        <a:xfrm>
          <a:off x="114895" y="2257623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CONSITENCY</a:t>
          </a:r>
          <a:endParaRPr lang="pt-BR" sz="1300" kern="1200" dirty="0"/>
        </a:p>
      </dsp:txBody>
      <dsp:txXfrm>
        <a:off x="134720" y="2277448"/>
        <a:ext cx="1088467" cy="637220"/>
      </dsp:txXfrm>
    </dsp:sp>
    <dsp:sp modelId="{877436E7-6BD4-48FD-8996-E31FAE7D19A1}">
      <dsp:nvSpPr>
        <dsp:cNvPr id="0" name=""/>
        <dsp:cNvSpPr/>
      </dsp:nvSpPr>
      <dsp:spPr>
        <a:xfrm>
          <a:off x="1342286" y="2456172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342286" y="2512127"/>
        <a:ext cx="167412" cy="167863"/>
      </dsp:txXfrm>
    </dsp:sp>
    <dsp:sp modelId="{ED6A6FB3-DAD5-415A-B6E1-9AFBA810EB02}">
      <dsp:nvSpPr>
        <dsp:cNvPr id="0" name=""/>
        <dsp:cNvSpPr/>
      </dsp:nvSpPr>
      <dsp:spPr>
        <a:xfrm>
          <a:off x="1694259" y="2257623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POST (PLANO)</a:t>
          </a:r>
          <a:endParaRPr lang="pt-BR" sz="1300" kern="1200" dirty="0"/>
        </a:p>
      </dsp:txBody>
      <dsp:txXfrm>
        <a:off x="1714084" y="2277448"/>
        <a:ext cx="1088467" cy="637220"/>
      </dsp:txXfrm>
    </dsp:sp>
    <dsp:sp modelId="{82AE84EE-8C13-47BB-BAC0-9E88903CBCCC}">
      <dsp:nvSpPr>
        <dsp:cNvPr id="0" name=""/>
        <dsp:cNvSpPr/>
      </dsp:nvSpPr>
      <dsp:spPr>
        <a:xfrm>
          <a:off x="2921650" y="2456172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921650" y="2512127"/>
        <a:ext cx="167412" cy="167863"/>
      </dsp:txXfrm>
    </dsp:sp>
    <dsp:sp modelId="{5996673E-F5F9-4748-90BD-1A19463C5BEF}">
      <dsp:nvSpPr>
        <dsp:cNvPr id="0" name=""/>
        <dsp:cNvSpPr/>
      </dsp:nvSpPr>
      <dsp:spPr>
        <a:xfrm>
          <a:off x="3273623" y="2257623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VIEWS</a:t>
          </a:r>
          <a:endParaRPr lang="pt-BR" sz="1300" kern="1200" dirty="0"/>
        </a:p>
      </dsp:txBody>
      <dsp:txXfrm>
        <a:off x="3293448" y="2277448"/>
        <a:ext cx="1088467" cy="637220"/>
      </dsp:txXfrm>
    </dsp:sp>
    <dsp:sp modelId="{33F135CB-BB84-4622-83E1-641D8B4B979F}">
      <dsp:nvSpPr>
        <dsp:cNvPr id="0" name=""/>
        <dsp:cNvSpPr/>
      </dsp:nvSpPr>
      <dsp:spPr>
        <a:xfrm>
          <a:off x="4501014" y="2456172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501014" y="2512127"/>
        <a:ext cx="167412" cy="167863"/>
      </dsp:txXfrm>
    </dsp:sp>
    <dsp:sp modelId="{21A3785C-221F-4C9C-A335-CB60C5C50F79}">
      <dsp:nvSpPr>
        <dsp:cNvPr id="0" name=""/>
        <dsp:cNvSpPr/>
      </dsp:nvSpPr>
      <dsp:spPr>
        <a:xfrm>
          <a:off x="4852987" y="2257623"/>
          <a:ext cx="1128117" cy="67687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DADOS DO PLANO</a:t>
          </a:r>
          <a:endParaRPr lang="pt-BR" sz="1300" kern="1200" dirty="0"/>
        </a:p>
      </dsp:txBody>
      <dsp:txXfrm>
        <a:off x="4872812" y="2277448"/>
        <a:ext cx="1088467" cy="637220"/>
      </dsp:txXfrm>
    </dsp:sp>
    <dsp:sp modelId="{570221CF-2DFD-4AED-B31B-C5B6B0C23EC3}">
      <dsp:nvSpPr>
        <dsp:cNvPr id="0" name=""/>
        <dsp:cNvSpPr/>
      </dsp:nvSpPr>
      <dsp:spPr>
        <a:xfrm rot="5400000">
          <a:off x="5297465" y="3013461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5333114" y="3033767"/>
        <a:ext cx="167863" cy="167412"/>
      </dsp:txXfrm>
    </dsp:sp>
    <dsp:sp modelId="{F177BC72-04D7-44F7-B229-30124593E634}">
      <dsp:nvSpPr>
        <dsp:cNvPr id="0" name=""/>
        <dsp:cNvSpPr/>
      </dsp:nvSpPr>
      <dsp:spPr>
        <a:xfrm>
          <a:off x="4852987" y="3385740"/>
          <a:ext cx="1128117" cy="67687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CONSISTENCY</a:t>
          </a:r>
          <a:endParaRPr lang="pt-BR" sz="1300" kern="1200" dirty="0"/>
        </a:p>
      </dsp:txBody>
      <dsp:txXfrm>
        <a:off x="4872812" y="3405565"/>
        <a:ext cx="1088467" cy="63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7655A-3E47-494F-B1AA-DD08ACE3E3AA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CFEF-9F7A-42C8-88CF-0E3D13E1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2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CFEF-9F7A-42C8-88CF-0E3D13E1BC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8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CFEF-9F7A-42C8-88CF-0E3D13E1BC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9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0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91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8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4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7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6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F05D-454A-409B-A12E-0903835FA78B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5EB0-0CB7-4F8C-97FE-1FAC15DA2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95536" y="332656"/>
            <a:ext cx="2160240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67544" y="692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RTIMAGE</a:t>
            </a:r>
          </a:p>
        </p:txBody>
      </p:sp>
      <p:sp>
        <p:nvSpPr>
          <p:cNvPr id="9" name="Elipse 8"/>
          <p:cNvSpPr/>
          <p:nvPr/>
        </p:nvSpPr>
        <p:spPr>
          <a:xfrm>
            <a:off x="3605668" y="2284429"/>
            <a:ext cx="2160240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677676" y="2644469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RTPLAN</a:t>
            </a:r>
          </a:p>
          <a:p>
            <a:pPr algn="ctr"/>
            <a:r>
              <a:rPr lang="pt-BR" sz="1100" dirty="0" smtClean="0"/>
              <a:t>(0008,0018)</a:t>
            </a:r>
          </a:p>
        </p:txBody>
      </p:sp>
      <p:sp>
        <p:nvSpPr>
          <p:cNvPr id="13" name="Elipse 12"/>
          <p:cNvSpPr/>
          <p:nvPr/>
        </p:nvSpPr>
        <p:spPr>
          <a:xfrm>
            <a:off x="342180" y="4318823"/>
            <a:ext cx="2160240" cy="834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76631" y="45771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RTDOSE</a:t>
            </a:r>
          </a:p>
        </p:txBody>
      </p:sp>
      <p:sp>
        <p:nvSpPr>
          <p:cNvPr id="15" name="Elipse 14"/>
          <p:cNvSpPr/>
          <p:nvPr/>
        </p:nvSpPr>
        <p:spPr>
          <a:xfrm>
            <a:off x="6660232" y="877362"/>
            <a:ext cx="2160240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32240" y="1237402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CT</a:t>
            </a:r>
          </a:p>
          <a:p>
            <a:pPr algn="ctr"/>
            <a:r>
              <a:rPr lang="pt-BR" sz="1100" dirty="0" smtClean="0"/>
              <a:t>(0020,000D)</a:t>
            </a:r>
            <a:endParaRPr lang="pt-BR" dirty="0" smtClean="0"/>
          </a:p>
        </p:txBody>
      </p:sp>
      <p:sp>
        <p:nvSpPr>
          <p:cNvPr id="17" name="Seta para a direita 16"/>
          <p:cNvSpPr/>
          <p:nvPr/>
        </p:nvSpPr>
        <p:spPr>
          <a:xfrm rot="2700000">
            <a:off x="2161389" y="1701573"/>
            <a:ext cx="1800974" cy="4298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 rot="2700000">
            <a:off x="2110801" y="1786843"/>
            <a:ext cx="1900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[0x300C,0x0002][0][0x0008,0x1155</a:t>
            </a:r>
            <a:r>
              <a:rPr lang="pt-BR" sz="1100" dirty="0" smtClean="0"/>
              <a:t>]</a:t>
            </a:r>
            <a:endParaRPr lang="pt-BR" sz="1100" dirty="0"/>
          </a:p>
        </p:txBody>
      </p:sp>
      <p:sp>
        <p:nvSpPr>
          <p:cNvPr id="19" name="Elipse 18"/>
          <p:cNvSpPr/>
          <p:nvPr/>
        </p:nvSpPr>
        <p:spPr>
          <a:xfrm>
            <a:off x="6768660" y="4293096"/>
            <a:ext cx="2160240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840668" y="4653136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RTSTRUCT</a:t>
            </a:r>
          </a:p>
          <a:p>
            <a:pPr algn="ctr"/>
            <a:r>
              <a:rPr lang="pt-BR" sz="1100" dirty="0" smtClean="0"/>
              <a:t>(0008,0018)</a:t>
            </a:r>
            <a:endParaRPr lang="pt-BR" dirty="0" smtClean="0"/>
          </a:p>
        </p:txBody>
      </p:sp>
      <p:sp>
        <p:nvSpPr>
          <p:cNvPr id="21" name="Seta para a direita 20"/>
          <p:cNvSpPr/>
          <p:nvPr/>
        </p:nvSpPr>
        <p:spPr>
          <a:xfrm rot="2700000">
            <a:off x="5468335" y="3594171"/>
            <a:ext cx="1800974" cy="4298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rot="2700000">
            <a:off x="5417747" y="3679441"/>
            <a:ext cx="1900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[0x300C,0x0060][0][0x0008,0x1155</a:t>
            </a:r>
            <a:r>
              <a:rPr lang="pt-BR" sz="1100" dirty="0" smtClean="0"/>
              <a:t>]</a:t>
            </a:r>
            <a:endParaRPr lang="pt-BR" sz="1100" dirty="0"/>
          </a:p>
        </p:txBody>
      </p:sp>
      <p:sp>
        <p:nvSpPr>
          <p:cNvPr id="23" name="Seta para a direita 22"/>
          <p:cNvSpPr/>
          <p:nvPr/>
        </p:nvSpPr>
        <p:spPr>
          <a:xfrm rot="18900000">
            <a:off x="2161389" y="3622408"/>
            <a:ext cx="1800974" cy="4298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 rot="18900000">
            <a:off x="2110801" y="3707678"/>
            <a:ext cx="1900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[0x300C,0x0002][0][0x0008,0x1155</a:t>
            </a:r>
            <a:r>
              <a:rPr lang="pt-BR" sz="1100" dirty="0" smtClean="0"/>
              <a:t>]</a:t>
            </a:r>
            <a:endParaRPr lang="pt-BR" sz="1100" dirty="0"/>
          </a:p>
        </p:txBody>
      </p:sp>
      <p:sp>
        <p:nvSpPr>
          <p:cNvPr id="25" name="Seta para a direita 24"/>
          <p:cNvSpPr/>
          <p:nvPr/>
        </p:nvSpPr>
        <p:spPr>
          <a:xfrm>
            <a:off x="2788399" y="4659977"/>
            <a:ext cx="3790862" cy="4298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2627785" y="4745247"/>
            <a:ext cx="400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[0x300C,0x0060][0][0x0008,0x1155</a:t>
            </a:r>
            <a:r>
              <a:rPr lang="pt-BR" sz="1100" dirty="0" smtClean="0"/>
              <a:t>]</a:t>
            </a:r>
            <a:endParaRPr lang="pt-BR" sz="1100" dirty="0"/>
          </a:p>
        </p:txBody>
      </p:sp>
      <p:sp>
        <p:nvSpPr>
          <p:cNvPr id="27" name="Seta para a direita 26"/>
          <p:cNvSpPr/>
          <p:nvPr/>
        </p:nvSpPr>
        <p:spPr>
          <a:xfrm rot="16200000">
            <a:off x="6789678" y="2910371"/>
            <a:ext cx="2191598" cy="4298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6759152" y="2995535"/>
            <a:ext cx="2251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 smtClean="0"/>
              <a:t>[0x3006,0x0010][0][0x3006,0x0012][0][0x0008,0x1155]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834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965647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FLUXO DE NAVEGAÇÃO</a:t>
            </a:r>
            <a:endParaRPr lang="pt-BR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81</Words>
  <Application>Microsoft Office PowerPoint</Application>
  <PresentationFormat>Apresentação na tela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ALVES PINTO DOS SANTOS</dc:creator>
  <cp:lastModifiedBy>WILLIAM ALVES PINTO DOS SANTOS</cp:lastModifiedBy>
  <cp:revision>14</cp:revision>
  <dcterms:created xsi:type="dcterms:W3CDTF">2022-12-19T13:05:37Z</dcterms:created>
  <dcterms:modified xsi:type="dcterms:W3CDTF">2022-12-29T16:09:34Z</dcterms:modified>
</cp:coreProperties>
</file>