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15" r:id="rId4"/>
    <p:sldMasterId id="2147483753" r:id="rId5"/>
  </p:sldMasterIdLst>
  <p:notesMasterIdLst>
    <p:notesMasterId r:id="rId31"/>
  </p:notesMasterIdLst>
  <p:sldIdLst>
    <p:sldId id="256" r:id="rId6"/>
    <p:sldId id="285" r:id="rId7"/>
    <p:sldId id="310" r:id="rId8"/>
    <p:sldId id="311" r:id="rId9"/>
    <p:sldId id="901" r:id="rId10"/>
    <p:sldId id="902" r:id="rId11"/>
    <p:sldId id="312" r:id="rId12"/>
    <p:sldId id="903" r:id="rId13"/>
    <p:sldId id="904" r:id="rId14"/>
    <p:sldId id="905" r:id="rId15"/>
    <p:sldId id="307" r:id="rId16"/>
    <p:sldId id="299" r:id="rId17"/>
    <p:sldId id="303" r:id="rId18"/>
    <p:sldId id="932" r:id="rId19"/>
    <p:sldId id="933" r:id="rId20"/>
    <p:sldId id="935" r:id="rId21"/>
    <p:sldId id="936" r:id="rId22"/>
    <p:sldId id="934" r:id="rId23"/>
    <p:sldId id="308" r:id="rId24"/>
    <p:sldId id="937" r:id="rId25"/>
    <p:sldId id="938" r:id="rId26"/>
    <p:sldId id="939" r:id="rId27"/>
    <p:sldId id="940" r:id="rId28"/>
    <p:sldId id="941" r:id="rId29"/>
    <p:sldId id="942" r:id="rId3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77"/>
    <a:srgbClr val="D9992F"/>
    <a:srgbClr val="E9EB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12"/>
    <p:restoredTop sz="79152" autoAdjust="0"/>
  </p:normalViewPr>
  <p:slideViewPr>
    <p:cSldViewPr snapToGrid="0" snapToObjects="1">
      <p:cViewPr varScale="1">
        <p:scale>
          <a:sx n="78" d="100"/>
          <a:sy n="78" d="100"/>
        </p:scale>
        <p:origin x="96" y="16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ED8ABC-64B7-458B-8DBF-159FEB5EDC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a:extLst>
              <a:ext uri="{FF2B5EF4-FFF2-40B4-BE49-F238E27FC236}">
                <a16:creationId xmlns:a16="http://schemas.microsoft.com/office/drawing/2014/main" id="{8CDFF4D4-58BE-4A5D-9073-3DB6BB3EE7D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7B64B610-74FA-4A7D-8350-DD26B76D868A}" type="datetimeFigureOut">
              <a:rPr lang="en-US"/>
              <a:pPr>
                <a:defRPr/>
              </a:pPr>
              <a:t>4/8/2021</a:t>
            </a:fld>
            <a:endParaRPr lang="en-US" dirty="0"/>
          </a:p>
        </p:txBody>
      </p:sp>
      <p:sp>
        <p:nvSpPr>
          <p:cNvPr id="4" name="Slide Image Placeholder 3">
            <a:extLst>
              <a:ext uri="{FF2B5EF4-FFF2-40B4-BE49-F238E27FC236}">
                <a16:creationId xmlns:a16="http://schemas.microsoft.com/office/drawing/2014/main" id="{4671F8A7-AE29-4D49-8F02-49C1573A3FF6}"/>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A8235BAF-1B8A-492E-9F80-2DE1A800714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472B01C9-D695-4175-B4C0-B8E24A831C1C}"/>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a:extLst>
              <a:ext uri="{FF2B5EF4-FFF2-40B4-BE49-F238E27FC236}">
                <a16:creationId xmlns:a16="http://schemas.microsoft.com/office/drawing/2014/main" id="{7EC34DD4-DBFC-436F-944F-0890DF8D7BEF}"/>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F97E5740-2702-4E50-AC2C-B4A04DDC36E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E824418C-A4E9-6E4E-9043-3983319440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8B4663C-E571-D843-970A-BD13AD9FBF0C}" type="slidenum">
              <a:rPr kumimoji="0" lang="en-GB" altLang="en-US" sz="12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GB" altLang="en-US" sz="12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8194" name="Rectangle 2">
            <a:extLst>
              <a:ext uri="{FF2B5EF4-FFF2-40B4-BE49-F238E27FC236}">
                <a16:creationId xmlns:a16="http://schemas.microsoft.com/office/drawing/2014/main" id="{ADC9F2F6-BAFA-0D4C-A215-F8B93E2B34D3}"/>
              </a:ext>
            </a:extLst>
          </p:cNvPr>
          <p:cNvSpPr>
            <a:spLocks noGrp="1" noRot="1" noChangeAspect="1" noChangeArrowheads="1" noTextEdit="1"/>
          </p:cNvSpPr>
          <p:nvPr>
            <p:ph type="sldImg"/>
          </p:nvPr>
        </p:nvSpPr>
        <p:spPr>
          <a:xfrm>
            <a:off x="1147763" y="687388"/>
            <a:ext cx="4568825" cy="3427412"/>
          </a:xfrm>
          <a:ln/>
        </p:spPr>
      </p:sp>
      <p:sp>
        <p:nvSpPr>
          <p:cNvPr id="8195" name="Rectangle 3">
            <a:extLst>
              <a:ext uri="{FF2B5EF4-FFF2-40B4-BE49-F238E27FC236}">
                <a16:creationId xmlns:a16="http://schemas.microsoft.com/office/drawing/2014/main" id="{0B0072D9-6942-BC42-877C-67010E508FE7}"/>
              </a:ext>
            </a:extLst>
          </p:cNvPr>
          <p:cNvSpPr>
            <a:spLocks noGrp="1" noChangeArrowheads="1"/>
          </p:cNvSpPr>
          <p:nvPr>
            <p:ph type="body" idx="1"/>
          </p:nvPr>
        </p:nvSpPr>
        <p:spPr>
          <a:xfrm>
            <a:off x="915988" y="4343400"/>
            <a:ext cx="5026025"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4240851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E07FD30A-23A4-40CF-8BFE-1BE431536D0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29F30C7E-474F-45A7-B362-701AABB75C0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NZ" altLang="en-US"/>
          </a:p>
        </p:txBody>
      </p:sp>
      <p:sp>
        <p:nvSpPr>
          <p:cNvPr id="9220" name="Slide Number Placeholder 3">
            <a:extLst>
              <a:ext uri="{FF2B5EF4-FFF2-40B4-BE49-F238E27FC236}">
                <a16:creationId xmlns:a16="http://schemas.microsoft.com/office/drawing/2014/main" id="{BB983F74-6746-492F-8DB0-3049568FAA2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1883D4E-651E-49CC-8B25-ED6249F6122A}" type="slidenum">
              <a:rPr lang="en-US" altLang="en-US" smtClean="0"/>
              <a:pPr/>
              <a:t>21</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91534DCD-88B6-4881-8DF8-3AB3BD9E0A2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a:extLst>
              <a:ext uri="{FF2B5EF4-FFF2-40B4-BE49-F238E27FC236}">
                <a16:creationId xmlns:a16="http://schemas.microsoft.com/office/drawing/2014/main" id="{27F3C845-0FEB-41B5-913F-BD4C199AA1A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NZ" altLang="en-US"/>
          </a:p>
        </p:txBody>
      </p:sp>
      <p:sp>
        <p:nvSpPr>
          <p:cNvPr id="11268" name="Slide Number Placeholder 3">
            <a:extLst>
              <a:ext uri="{FF2B5EF4-FFF2-40B4-BE49-F238E27FC236}">
                <a16:creationId xmlns:a16="http://schemas.microsoft.com/office/drawing/2014/main" id="{28DA66F0-1EFC-4FCA-824C-E28FACF8803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303A17F8-15F9-40A4-9F4D-CB3B447F0342}" type="slidenum">
              <a:rPr lang="en-US" altLang="en-US" smtClean="0"/>
              <a:pPr/>
              <a:t>22</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B21AAB3A-66DC-4D17-8096-AC2954DB6B3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a:extLst>
              <a:ext uri="{FF2B5EF4-FFF2-40B4-BE49-F238E27FC236}">
                <a16:creationId xmlns:a16="http://schemas.microsoft.com/office/drawing/2014/main" id="{02582CCB-7922-4A9A-A744-0DF918E1412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NZ" altLang="en-US"/>
          </a:p>
        </p:txBody>
      </p:sp>
      <p:sp>
        <p:nvSpPr>
          <p:cNvPr id="13316" name="Slide Number Placeholder 3">
            <a:extLst>
              <a:ext uri="{FF2B5EF4-FFF2-40B4-BE49-F238E27FC236}">
                <a16:creationId xmlns:a16="http://schemas.microsoft.com/office/drawing/2014/main" id="{F00D05A9-8337-4E4B-9EC9-E06BF63C802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DB09E0A-D5B2-4BED-AB4D-A46FEF34FA60}" type="slidenum">
              <a:rPr lang="en-US" altLang="en-US" smtClean="0"/>
              <a:pPr/>
              <a:t>23</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a:extLst>
              <a:ext uri="{FF2B5EF4-FFF2-40B4-BE49-F238E27FC236}">
                <a16:creationId xmlns:a16="http://schemas.microsoft.com/office/drawing/2014/main" id="{824E67A2-9942-4660-B09E-C624CE92947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a:extLst>
              <a:ext uri="{FF2B5EF4-FFF2-40B4-BE49-F238E27FC236}">
                <a16:creationId xmlns:a16="http://schemas.microsoft.com/office/drawing/2014/main" id="{16829CFF-3C2C-45FF-8515-8411E7F8FD2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NZ" altLang="en-US"/>
          </a:p>
        </p:txBody>
      </p:sp>
      <p:sp>
        <p:nvSpPr>
          <p:cNvPr id="15364" name="Slide Number Placeholder 3">
            <a:extLst>
              <a:ext uri="{FF2B5EF4-FFF2-40B4-BE49-F238E27FC236}">
                <a16:creationId xmlns:a16="http://schemas.microsoft.com/office/drawing/2014/main" id="{EE2C2E9D-871C-4574-A11D-8875EE0C551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6061684-15F1-4A6F-988C-253B83D91E60}" type="slidenum">
              <a:rPr lang="en-US" altLang="en-US" smtClean="0"/>
              <a:pPr/>
              <a:t>24</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66680FE4-1CB1-4561-9E88-BCB41FDFB15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F2AA6C66-1C02-411E-A023-DAB28753630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NZ" altLang="en-US"/>
          </a:p>
        </p:txBody>
      </p:sp>
      <p:sp>
        <p:nvSpPr>
          <p:cNvPr id="17412" name="Slide Number Placeholder 3">
            <a:extLst>
              <a:ext uri="{FF2B5EF4-FFF2-40B4-BE49-F238E27FC236}">
                <a16:creationId xmlns:a16="http://schemas.microsoft.com/office/drawing/2014/main" id="{38E3FD8F-9CCB-4B0A-981F-AE9D3838218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655166B-1339-41C2-B4AA-7B29803A4F96}" type="slidenum">
              <a:rPr lang="en-US" altLang="en-US" smtClean="0"/>
              <a:pPr/>
              <a:t>25</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E824418C-A4E9-6E4E-9043-3983319440B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8B4663C-E571-D843-970A-BD13AD9FBF0C}" type="slidenum">
              <a:rPr kumimoji="0" lang="en-GB" altLang="en-US" sz="12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GB" altLang="en-US" sz="12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Arial" panose="020B0604020202020204" pitchFamily="34" charset="0"/>
            </a:endParaRPr>
          </a:p>
        </p:txBody>
      </p:sp>
      <p:sp>
        <p:nvSpPr>
          <p:cNvPr id="8194" name="Rectangle 2">
            <a:extLst>
              <a:ext uri="{FF2B5EF4-FFF2-40B4-BE49-F238E27FC236}">
                <a16:creationId xmlns:a16="http://schemas.microsoft.com/office/drawing/2014/main" id="{ADC9F2F6-BAFA-0D4C-A215-F8B93E2B34D3}"/>
              </a:ext>
            </a:extLst>
          </p:cNvPr>
          <p:cNvSpPr>
            <a:spLocks noGrp="1" noRot="1" noChangeAspect="1" noChangeArrowheads="1" noTextEdit="1"/>
          </p:cNvSpPr>
          <p:nvPr>
            <p:ph type="sldImg"/>
          </p:nvPr>
        </p:nvSpPr>
        <p:spPr>
          <a:xfrm>
            <a:off x="1147763" y="687388"/>
            <a:ext cx="4568825" cy="3427412"/>
          </a:xfrm>
          <a:ln/>
        </p:spPr>
      </p:sp>
      <p:sp>
        <p:nvSpPr>
          <p:cNvPr id="8195" name="Rectangle 3">
            <a:extLst>
              <a:ext uri="{FF2B5EF4-FFF2-40B4-BE49-F238E27FC236}">
                <a16:creationId xmlns:a16="http://schemas.microsoft.com/office/drawing/2014/main" id="{0B0072D9-6942-BC42-877C-67010E508FE7}"/>
              </a:ext>
            </a:extLst>
          </p:cNvPr>
          <p:cNvSpPr>
            <a:spLocks noGrp="1" noChangeArrowheads="1"/>
          </p:cNvSpPr>
          <p:nvPr>
            <p:ph type="body" idx="1"/>
          </p:nvPr>
        </p:nvSpPr>
        <p:spPr>
          <a:xfrm>
            <a:off x="915988" y="4343400"/>
            <a:ext cx="5026025" cy="41132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eaLnBrk="1" hangingPunct="1"/>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2655589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514587C2-EE00-46DB-A3F1-1BC33CFBE16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42BDA274-10A3-4321-BADA-2C071CCC910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NZ" altLang="en-US"/>
          </a:p>
        </p:txBody>
      </p:sp>
      <p:sp>
        <p:nvSpPr>
          <p:cNvPr id="8196" name="Slide Number Placeholder 3">
            <a:extLst>
              <a:ext uri="{FF2B5EF4-FFF2-40B4-BE49-F238E27FC236}">
                <a16:creationId xmlns:a16="http://schemas.microsoft.com/office/drawing/2014/main" id="{C4E0F893-4005-4CCA-BAEE-172EA630F7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9A080FAE-54CD-4047-961D-1C1B36D1F9D7}" type="slidenum">
              <a:rPr lang="en-US" altLang="en-US" smtClean="0"/>
              <a:pPr/>
              <a:t>13</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1FF4A30B-3D6F-42B1-BAEA-B7713A2F13E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E9903A49-70A2-4A06-B387-317CC1F7DB3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NZ" altLang="en-US"/>
          </a:p>
        </p:txBody>
      </p:sp>
      <p:sp>
        <p:nvSpPr>
          <p:cNvPr id="10244" name="Slide Number Placeholder 3">
            <a:extLst>
              <a:ext uri="{FF2B5EF4-FFF2-40B4-BE49-F238E27FC236}">
                <a16:creationId xmlns:a16="http://schemas.microsoft.com/office/drawing/2014/main" id="{E3BA5E97-EFA4-487F-95B7-13B9C923FD7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E5267DEC-FD62-41B3-BF4D-171BDED03590}" type="slidenum">
              <a:rPr lang="en-US" altLang="en-US" smtClean="0"/>
              <a:pPr/>
              <a:t>14</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85B95ABE-EB57-45BF-BF3C-8529F7637A1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a:extLst>
              <a:ext uri="{FF2B5EF4-FFF2-40B4-BE49-F238E27FC236}">
                <a16:creationId xmlns:a16="http://schemas.microsoft.com/office/drawing/2014/main" id="{2BC58D27-397D-4F83-ACDA-BA3637F61B8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NZ" altLang="en-US"/>
          </a:p>
        </p:txBody>
      </p:sp>
      <p:sp>
        <p:nvSpPr>
          <p:cNvPr id="12292" name="Slide Number Placeholder 3">
            <a:extLst>
              <a:ext uri="{FF2B5EF4-FFF2-40B4-BE49-F238E27FC236}">
                <a16:creationId xmlns:a16="http://schemas.microsoft.com/office/drawing/2014/main" id="{0749BB12-7310-4B9E-9A7C-72AF590CFC1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8ECA30D0-331C-47D0-8B09-175C4A55CA16}" type="slidenum">
              <a:rPr lang="en-US" altLang="en-US" smtClean="0"/>
              <a:pPr/>
              <a:t>15</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2AE050E5-ECCE-4719-90D8-71BA0091A65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a:extLst>
              <a:ext uri="{FF2B5EF4-FFF2-40B4-BE49-F238E27FC236}">
                <a16:creationId xmlns:a16="http://schemas.microsoft.com/office/drawing/2014/main" id="{42390262-4636-4645-89EF-8C086F2BA66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NZ" altLang="en-US"/>
          </a:p>
        </p:txBody>
      </p:sp>
      <p:sp>
        <p:nvSpPr>
          <p:cNvPr id="14340" name="Slide Number Placeholder 3">
            <a:extLst>
              <a:ext uri="{FF2B5EF4-FFF2-40B4-BE49-F238E27FC236}">
                <a16:creationId xmlns:a16="http://schemas.microsoft.com/office/drawing/2014/main" id="{1E9961E2-A132-41F9-B1B8-95C5BB46415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2DFECFB5-B82B-40F5-A20E-B0C9025DE38D}" type="slidenum">
              <a:rPr lang="en-US" altLang="en-US" smtClean="0"/>
              <a:pPr/>
              <a:t>16</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45F32968-B58D-48F6-97EB-A239D02B058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502703A7-7625-4BC1-B8C8-7F220712CA9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NZ" altLang="en-US"/>
          </a:p>
        </p:txBody>
      </p:sp>
      <p:sp>
        <p:nvSpPr>
          <p:cNvPr id="16388" name="Slide Number Placeholder 3">
            <a:extLst>
              <a:ext uri="{FF2B5EF4-FFF2-40B4-BE49-F238E27FC236}">
                <a16:creationId xmlns:a16="http://schemas.microsoft.com/office/drawing/2014/main" id="{C15A482E-AD17-43E5-88F9-E4210921F2D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01F18F5C-06CE-4B3C-843E-52C2CFA591FB}" type="slidenum">
              <a:rPr lang="en-US" altLang="en-US" smtClean="0"/>
              <a:pPr/>
              <a:t>17</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9FD21889-7BDD-41C5-9BD9-9C0764DFE19B}"/>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32D4EAEE-F608-48FC-BB7B-E4099FFF7B3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NZ" altLang="en-US"/>
          </a:p>
        </p:txBody>
      </p:sp>
      <p:sp>
        <p:nvSpPr>
          <p:cNvPr id="18436" name="Slide Number Placeholder 3">
            <a:extLst>
              <a:ext uri="{FF2B5EF4-FFF2-40B4-BE49-F238E27FC236}">
                <a16:creationId xmlns:a16="http://schemas.microsoft.com/office/drawing/2014/main" id="{4F0AEB68-8307-4D6D-944F-C13083B8130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019ACB2F-6833-41FD-806A-D9B28A3BBD9E}" type="slidenum">
              <a:rPr lang="en-US" altLang="en-US" smtClean="0"/>
              <a:pPr/>
              <a:t>18</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382C8653-3C2B-4408-A2FA-C5ACB509DBD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9C4B1293-679A-4576-B666-1511D4BCE8C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NZ" altLang="en-US"/>
          </a:p>
        </p:txBody>
      </p:sp>
      <p:sp>
        <p:nvSpPr>
          <p:cNvPr id="7172" name="Slide Number Placeholder 3">
            <a:extLst>
              <a:ext uri="{FF2B5EF4-FFF2-40B4-BE49-F238E27FC236}">
                <a16:creationId xmlns:a16="http://schemas.microsoft.com/office/drawing/2014/main" id="{21A739DB-D8A9-4FD9-B6A9-EACF534E700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714EDFF6-8893-4CE6-B019-236F0CD3C3E4}" type="slidenum">
              <a:rPr lang="en-US" altLang="en-US" smtClean="0"/>
              <a:pPr/>
              <a:t>20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White background – titl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38B638-F6D3-D54F-BD91-D89C4D4C71C6}"/>
              </a:ext>
            </a:extLst>
          </p:cNvPr>
          <p:cNvSpPr>
            <a:spLocks noGrp="1"/>
          </p:cNvSpPr>
          <p:nvPr>
            <p:ph type="body" sz="quarter" idx="10"/>
          </p:nvPr>
        </p:nvSpPr>
        <p:spPr>
          <a:xfrm>
            <a:off x="657000" y="2707989"/>
            <a:ext cx="7830000" cy="937292"/>
          </a:xfrm>
          <a:prstGeom prst="rect">
            <a:avLst/>
          </a:prstGeom>
          <a:noFill/>
          <a:ln>
            <a:noFill/>
          </a:ln>
        </p:spPr>
        <p:txBody>
          <a:bodyPr/>
          <a:lstStyle>
            <a:lvl1pPr marL="0" indent="0" algn="ctr">
              <a:buNone/>
              <a:defRPr sz="3600" b="0" i="0" cap="none" spc="98" baseline="0">
                <a:solidFill>
                  <a:srgbClr val="004277"/>
                </a:solidFill>
                <a:latin typeface="Arial" panose="020B0604020202020204" pitchFamily="34" charset="0"/>
                <a:cs typeface="Arial" panose="020B0604020202020204" pitchFamily="34" charset="0"/>
              </a:defRPr>
            </a:lvl1pPr>
            <a:lvl2pPr marL="342900" indent="0">
              <a:buNone/>
              <a:defRPr b="0" i="0">
                <a:latin typeface="Univers" panose="020B0503020202020204" pitchFamily="34" charset="0"/>
              </a:defRPr>
            </a:lvl2pPr>
            <a:lvl3pPr marL="685800" indent="0">
              <a:buNone/>
              <a:defRPr b="0" i="0">
                <a:latin typeface="Univers" panose="020B0503020202020204" pitchFamily="34" charset="0"/>
              </a:defRPr>
            </a:lvl3pPr>
            <a:lvl4pPr marL="1028700" indent="0">
              <a:buNone/>
              <a:defRPr b="0" i="0">
                <a:latin typeface="Univers" panose="020B0503020202020204" pitchFamily="34" charset="0"/>
              </a:defRPr>
            </a:lvl4pPr>
            <a:lvl5pPr marL="1371600" indent="0">
              <a:buNone/>
              <a:defRPr b="0" i="0">
                <a:latin typeface="Univers" panose="020B0503020202020204" pitchFamily="34" charset="0"/>
              </a:defRPr>
            </a:lvl5pPr>
          </a:lstStyle>
          <a:p>
            <a:pPr lvl="0"/>
            <a:r>
              <a:rPr lang="en-US"/>
              <a:t>Click to edit Master text styles</a:t>
            </a:r>
          </a:p>
        </p:txBody>
      </p:sp>
      <p:sp>
        <p:nvSpPr>
          <p:cNvPr id="10" name="Text Placeholder 6">
            <a:extLst>
              <a:ext uri="{FF2B5EF4-FFF2-40B4-BE49-F238E27FC236}">
                <a16:creationId xmlns:a16="http://schemas.microsoft.com/office/drawing/2014/main" id="{96A1FC21-7333-714F-8A0D-53BC8ADEC61E}"/>
              </a:ext>
            </a:extLst>
          </p:cNvPr>
          <p:cNvSpPr>
            <a:spLocks noGrp="1"/>
          </p:cNvSpPr>
          <p:nvPr>
            <p:ph type="body" sz="quarter" idx="11"/>
          </p:nvPr>
        </p:nvSpPr>
        <p:spPr>
          <a:xfrm>
            <a:off x="608073" y="3773349"/>
            <a:ext cx="7878928" cy="546011"/>
          </a:xfrm>
          <a:prstGeom prst="rect">
            <a:avLst/>
          </a:prstGeom>
        </p:spPr>
        <p:txBody>
          <a:bodyPr/>
          <a:lstStyle>
            <a:lvl1pPr marL="0" indent="0" algn="ctr">
              <a:buNone/>
              <a:defRPr sz="2100">
                <a:solidFill>
                  <a:srgbClr val="004277"/>
                </a:solidFill>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3435492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hite background – 3 images">
    <p:spTree>
      <p:nvGrpSpPr>
        <p:cNvPr id="1" name=""/>
        <p:cNvGrpSpPr/>
        <p:nvPr/>
      </p:nvGrpSpPr>
      <p:grpSpPr>
        <a:xfrm>
          <a:off x="0" y="0"/>
          <a:ext cx="0" cy="0"/>
          <a:chOff x="0" y="0"/>
          <a:chExt cx="0" cy="0"/>
        </a:xfrm>
      </p:grpSpPr>
      <p:sp>
        <p:nvSpPr>
          <p:cNvPr id="10" name="Content Placeholder 4">
            <a:extLst>
              <a:ext uri="{FF2B5EF4-FFF2-40B4-BE49-F238E27FC236}">
                <a16:creationId xmlns:a16="http://schemas.microsoft.com/office/drawing/2014/main" id="{CC75D345-5F4C-544B-9051-5F9EE6FBEAC1}"/>
              </a:ext>
            </a:extLst>
          </p:cNvPr>
          <p:cNvSpPr>
            <a:spLocks noGrp="1"/>
          </p:cNvSpPr>
          <p:nvPr>
            <p:ph sz="quarter" idx="15"/>
          </p:nvPr>
        </p:nvSpPr>
        <p:spPr>
          <a:xfrm>
            <a:off x="6042423" y="2081741"/>
            <a:ext cx="2444353" cy="4149198"/>
          </a:xfrm>
          <a:prstGeom prst="rect">
            <a:avLst/>
          </a:prstGeom>
        </p:spPr>
        <p:txBody>
          <a:bodyPr/>
          <a:lstStyle>
            <a:lvl1pPr marL="0" indent="0">
              <a:buNone/>
              <a:defRPr sz="1200" b="0" i="0">
                <a:solidFill>
                  <a:srgbClr val="004277"/>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1" name="Content Placeholder 4">
            <a:extLst>
              <a:ext uri="{FF2B5EF4-FFF2-40B4-BE49-F238E27FC236}">
                <a16:creationId xmlns:a16="http://schemas.microsoft.com/office/drawing/2014/main" id="{33EDA33B-089E-FB43-BCB2-0E9C02182FD3}"/>
              </a:ext>
            </a:extLst>
          </p:cNvPr>
          <p:cNvSpPr>
            <a:spLocks noGrp="1"/>
          </p:cNvSpPr>
          <p:nvPr>
            <p:ph sz="quarter" idx="16"/>
          </p:nvPr>
        </p:nvSpPr>
        <p:spPr>
          <a:xfrm>
            <a:off x="657000" y="2081741"/>
            <a:ext cx="2444353" cy="4149198"/>
          </a:xfrm>
          <a:prstGeom prst="rect">
            <a:avLst/>
          </a:prstGeom>
        </p:spPr>
        <p:txBody>
          <a:bodyPr/>
          <a:lstStyle>
            <a:lvl1pPr marL="0" indent="0">
              <a:buNone/>
              <a:defRPr sz="1200" b="0" i="0">
                <a:solidFill>
                  <a:srgbClr val="004277"/>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5" name="Content Placeholder 4">
            <a:extLst>
              <a:ext uri="{FF2B5EF4-FFF2-40B4-BE49-F238E27FC236}">
                <a16:creationId xmlns:a16="http://schemas.microsoft.com/office/drawing/2014/main" id="{38D459AA-CD88-0A45-8097-89CEF1571AC1}"/>
              </a:ext>
            </a:extLst>
          </p:cNvPr>
          <p:cNvSpPr>
            <a:spLocks noGrp="1"/>
          </p:cNvSpPr>
          <p:nvPr>
            <p:ph sz="quarter" idx="17"/>
          </p:nvPr>
        </p:nvSpPr>
        <p:spPr>
          <a:xfrm>
            <a:off x="3349823" y="2081741"/>
            <a:ext cx="2444353" cy="4149198"/>
          </a:xfrm>
          <a:prstGeom prst="rect">
            <a:avLst/>
          </a:prstGeom>
        </p:spPr>
        <p:txBody>
          <a:bodyPr/>
          <a:lstStyle>
            <a:lvl1pPr marL="0" indent="0">
              <a:buNone/>
              <a:defRPr sz="1200" b="0" i="0">
                <a:solidFill>
                  <a:srgbClr val="004277"/>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16" name="Text Placeholder 1">
            <a:extLst>
              <a:ext uri="{FF2B5EF4-FFF2-40B4-BE49-F238E27FC236}">
                <a16:creationId xmlns:a16="http://schemas.microsoft.com/office/drawing/2014/main" id="{C99E48C6-4532-5749-A3B8-DB7245FAA8AB}"/>
              </a:ext>
            </a:extLst>
          </p:cNvPr>
          <p:cNvSpPr>
            <a:spLocks noGrp="1"/>
          </p:cNvSpPr>
          <p:nvPr>
            <p:ph type="body" sz="quarter" idx="10"/>
          </p:nvPr>
        </p:nvSpPr>
        <p:spPr>
          <a:xfrm>
            <a:off x="577593" y="1369259"/>
            <a:ext cx="7909408" cy="403910"/>
          </a:xfrm>
          <a:prstGeom prst="rect">
            <a:avLst/>
          </a:prstGeom>
        </p:spPr>
        <p:txBody>
          <a:bodyPr>
            <a:noAutofit/>
          </a:bodyPr>
          <a:lstStyle>
            <a:lvl1pPr marL="0" indent="0">
              <a:buNone/>
              <a:defRPr sz="2100">
                <a:solidFill>
                  <a:srgbClr val="004277"/>
                </a:solidFill>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363001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White background – Bar- Copy &amp; image">
    <p:spTree>
      <p:nvGrpSpPr>
        <p:cNvPr id="1" name=""/>
        <p:cNvGrpSpPr/>
        <p:nvPr/>
      </p:nvGrpSpPr>
      <p:grpSpPr>
        <a:xfrm>
          <a:off x="0" y="0"/>
          <a:ext cx="0" cy="0"/>
          <a:chOff x="0" y="0"/>
          <a:chExt cx="0" cy="0"/>
        </a:xfrm>
      </p:grpSpPr>
      <p:sp>
        <p:nvSpPr>
          <p:cNvPr id="7" name="Rectangle 11">
            <a:extLst>
              <a:ext uri="{FF2B5EF4-FFF2-40B4-BE49-F238E27FC236}">
                <a16:creationId xmlns:a16="http://schemas.microsoft.com/office/drawing/2014/main" id="{B6CCC88F-8EF2-4983-936B-5062267A4C48}"/>
              </a:ext>
            </a:extLst>
          </p:cNvPr>
          <p:cNvSpPr/>
          <p:nvPr userDrawn="1"/>
        </p:nvSpPr>
        <p:spPr>
          <a:xfrm>
            <a:off x="-3175" y="1370013"/>
            <a:ext cx="8489950" cy="857250"/>
          </a:xfrm>
          <a:custGeom>
            <a:avLst/>
            <a:gdLst>
              <a:gd name="connsiteX0" fmla="*/ 0 w 1957589"/>
              <a:gd name="connsiteY0" fmla="*/ 0 h 1648495"/>
              <a:gd name="connsiteX1" fmla="*/ 1957589 w 1957589"/>
              <a:gd name="connsiteY1" fmla="*/ 0 h 1648495"/>
              <a:gd name="connsiteX2" fmla="*/ 1957589 w 1957589"/>
              <a:gd name="connsiteY2" fmla="*/ 1648495 h 1648495"/>
              <a:gd name="connsiteX3" fmla="*/ 0 w 1957589"/>
              <a:gd name="connsiteY3" fmla="*/ 1648495 h 1648495"/>
              <a:gd name="connsiteX4" fmla="*/ 0 w 1957589"/>
              <a:gd name="connsiteY4" fmla="*/ 0 h 1648495"/>
              <a:gd name="connsiteX0" fmla="*/ 0 w 5885645"/>
              <a:gd name="connsiteY0" fmla="*/ 0 h 1648495"/>
              <a:gd name="connsiteX1" fmla="*/ 1957589 w 5885645"/>
              <a:gd name="connsiteY1" fmla="*/ 0 h 1648495"/>
              <a:gd name="connsiteX2" fmla="*/ 5885645 w 5885645"/>
              <a:gd name="connsiteY2" fmla="*/ 1648495 h 1648495"/>
              <a:gd name="connsiteX3" fmla="*/ 0 w 5885645"/>
              <a:gd name="connsiteY3" fmla="*/ 1648495 h 1648495"/>
              <a:gd name="connsiteX4" fmla="*/ 0 w 5885645"/>
              <a:gd name="connsiteY4" fmla="*/ 0 h 1648495"/>
              <a:gd name="connsiteX0" fmla="*/ 0 w 6864440"/>
              <a:gd name="connsiteY0" fmla="*/ 12879 h 1661374"/>
              <a:gd name="connsiteX1" fmla="*/ 6864440 w 6864440"/>
              <a:gd name="connsiteY1" fmla="*/ 0 h 1661374"/>
              <a:gd name="connsiteX2" fmla="*/ 5885645 w 6864440"/>
              <a:gd name="connsiteY2" fmla="*/ 1661374 h 1661374"/>
              <a:gd name="connsiteX3" fmla="*/ 0 w 6864440"/>
              <a:gd name="connsiteY3" fmla="*/ 1661374 h 1661374"/>
              <a:gd name="connsiteX4" fmla="*/ 0 w 6864440"/>
              <a:gd name="connsiteY4" fmla="*/ 12879 h 1661374"/>
              <a:gd name="connsiteX0" fmla="*/ 0 w 11320937"/>
              <a:gd name="connsiteY0" fmla="*/ 3254 h 1661374"/>
              <a:gd name="connsiteX1" fmla="*/ 11320937 w 11320937"/>
              <a:gd name="connsiteY1" fmla="*/ 0 h 1661374"/>
              <a:gd name="connsiteX2" fmla="*/ 10342142 w 11320937"/>
              <a:gd name="connsiteY2" fmla="*/ 1661374 h 1661374"/>
              <a:gd name="connsiteX3" fmla="*/ 4456497 w 11320937"/>
              <a:gd name="connsiteY3" fmla="*/ 1661374 h 1661374"/>
              <a:gd name="connsiteX4" fmla="*/ 0 w 11320937"/>
              <a:gd name="connsiteY4" fmla="*/ 3254 h 1661374"/>
              <a:gd name="connsiteX0" fmla="*/ 0 w 11320937"/>
              <a:gd name="connsiteY0" fmla="*/ 3254 h 1661374"/>
              <a:gd name="connsiteX1" fmla="*/ 11320937 w 11320937"/>
              <a:gd name="connsiteY1" fmla="*/ 0 h 1661374"/>
              <a:gd name="connsiteX2" fmla="*/ 10342142 w 11320937"/>
              <a:gd name="connsiteY2" fmla="*/ 1661374 h 1661374"/>
              <a:gd name="connsiteX3" fmla="*/ 0 w 11320937"/>
              <a:gd name="connsiteY3" fmla="*/ 1661374 h 1661374"/>
              <a:gd name="connsiteX4" fmla="*/ 0 w 11320937"/>
              <a:gd name="connsiteY4" fmla="*/ 3254 h 1661374"/>
              <a:gd name="connsiteX0" fmla="*/ 0 w 11320937"/>
              <a:gd name="connsiteY0" fmla="*/ 3254 h 1661374"/>
              <a:gd name="connsiteX1" fmla="*/ 11320937 w 11320937"/>
              <a:gd name="connsiteY1" fmla="*/ 0 h 1661374"/>
              <a:gd name="connsiteX2" fmla="*/ 10736778 w 11320937"/>
              <a:gd name="connsiteY2" fmla="*/ 997231 h 1661374"/>
              <a:gd name="connsiteX3" fmla="*/ 0 w 11320937"/>
              <a:gd name="connsiteY3" fmla="*/ 1661374 h 1661374"/>
              <a:gd name="connsiteX4" fmla="*/ 0 w 11320937"/>
              <a:gd name="connsiteY4" fmla="*/ 3254 h 1661374"/>
              <a:gd name="connsiteX0" fmla="*/ 9626 w 11330563"/>
              <a:gd name="connsiteY0" fmla="*/ 3254 h 1045357"/>
              <a:gd name="connsiteX1" fmla="*/ 11330563 w 11330563"/>
              <a:gd name="connsiteY1" fmla="*/ 0 h 1045357"/>
              <a:gd name="connsiteX2" fmla="*/ 10746404 w 11330563"/>
              <a:gd name="connsiteY2" fmla="*/ 997231 h 1045357"/>
              <a:gd name="connsiteX3" fmla="*/ 0 w 11330563"/>
              <a:gd name="connsiteY3" fmla="*/ 1045357 h 1045357"/>
              <a:gd name="connsiteX4" fmla="*/ 9626 w 11330563"/>
              <a:gd name="connsiteY4" fmla="*/ 3254 h 1045357"/>
              <a:gd name="connsiteX0" fmla="*/ 19252 w 11340189"/>
              <a:gd name="connsiteY0" fmla="*/ 3254 h 1016481"/>
              <a:gd name="connsiteX1" fmla="*/ 11340189 w 11340189"/>
              <a:gd name="connsiteY1" fmla="*/ 0 h 1016481"/>
              <a:gd name="connsiteX2" fmla="*/ 10756030 w 11340189"/>
              <a:gd name="connsiteY2" fmla="*/ 997231 h 1016481"/>
              <a:gd name="connsiteX3" fmla="*/ 0 w 11340189"/>
              <a:gd name="connsiteY3" fmla="*/ 1016481 h 1016481"/>
              <a:gd name="connsiteX4" fmla="*/ 19252 w 11340189"/>
              <a:gd name="connsiteY4" fmla="*/ 3254 h 1016481"/>
              <a:gd name="connsiteX0" fmla="*/ 9627 w 11330564"/>
              <a:gd name="connsiteY0" fmla="*/ 3254 h 997231"/>
              <a:gd name="connsiteX1" fmla="*/ 11330564 w 11330564"/>
              <a:gd name="connsiteY1" fmla="*/ 0 h 997231"/>
              <a:gd name="connsiteX2" fmla="*/ 10746405 w 11330564"/>
              <a:gd name="connsiteY2" fmla="*/ 997231 h 997231"/>
              <a:gd name="connsiteX3" fmla="*/ 0 w 11330564"/>
              <a:gd name="connsiteY3" fmla="*/ 997231 h 997231"/>
              <a:gd name="connsiteX4" fmla="*/ 9627 w 11330564"/>
              <a:gd name="connsiteY4" fmla="*/ 3254 h 997231"/>
              <a:gd name="connsiteX0" fmla="*/ 67 w 11321004"/>
              <a:gd name="connsiteY0" fmla="*/ 3254 h 997231"/>
              <a:gd name="connsiteX1" fmla="*/ 11321004 w 11321004"/>
              <a:gd name="connsiteY1" fmla="*/ 0 h 997231"/>
              <a:gd name="connsiteX2" fmla="*/ 10736845 w 11321004"/>
              <a:gd name="connsiteY2" fmla="*/ 997231 h 997231"/>
              <a:gd name="connsiteX3" fmla="*/ 107398 w 11321004"/>
              <a:gd name="connsiteY3" fmla="*/ 997231 h 997231"/>
              <a:gd name="connsiteX4" fmla="*/ 67 w 11321004"/>
              <a:gd name="connsiteY4" fmla="*/ 3254 h 997231"/>
              <a:gd name="connsiteX0" fmla="*/ 522 w 11321459"/>
              <a:gd name="connsiteY0" fmla="*/ 3254 h 1002547"/>
              <a:gd name="connsiteX1" fmla="*/ 11321459 w 11321459"/>
              <a:gd name="connsiteY1" fmla="*/ 0 h 1002547"/>
              <a:gd name="connsiteX2" fmla="*/ 10737300 w 11321459"/>
              <a:gd name="connsiteY2" fmla="*/ 997231 h 1002547"/>
              <a:gd name="connsiteX3" fmla="*/ 6843 w 11321459"/>
              <a:gd name="connsiteY3" fmla="*/ 1002547 h 1002547"/>
              <a:gd name="connsiteX4" fmla="*/ 522 w 11321459"/>
              <a:gd name="connsiteY4" fmla="*/ 3254 h 1002547"/>
              <a:gd name="connsiteX0" fmla="*/ 126586 w 11314616"/>
              <a:gd name="connsiteY0" fmla="*/ 0 h 1004610"/>
              <a:gd name="connsiteX1" fmla="*/ 11314616 w 11314616"/>
              <a:gd name="connsiteY1" fmla="*/ 2063 h 1004610"/>
              <a:gd name="connsiteX2" fmla="*/ 10730457 w 11314616"/>
              <a:gd name="connsiteY2" fmla="*/ 999294 h 1004610"/>
              <a:gd name="connsiteX3" fmla="*/ 0 w 11314616"/>
              <a:gd name="connsiteY3" fmla="*/ 1004610 h 1004610"/>
              <a:gd name="connsiteX4" fmla="*/ 126586 w 11314616"/>
              <a:gd name="connsiteY4" fmla="*/ 0 h 1004610"/>
              <a:gd name="connsiteX0" fmla="*/ 823 w 11316444"/>
              <a:gd name="connsiteY0" fmla="*/ 0 h 1004610"/>
              <a:gd name="connsiteX1" fmla="*/ 11316444 w 11316444"/>
              <a:gd name="connsiteY1" fmla="*/ 2063 h 1004610"/>
              <a:gd name="connsiteX2" fmla="*/ 10732285 w 11316444"/>
              <a:gd name="connsiteY2" fmla="*/ 999294 h 1004610"/>
              <a:gd name="connsiteX3" fmla="*/ 1828 w 11316444"/>
              <a:gd name="connsiteY3" fmla="*/ 1004610 h 1004610"/>
              <a:gd name="connsiteX4" fmla="*/ 823 w 11316444"/>
              <a:gd name="connsiteY4" fmla="*/ 0 h 1004610"/>
              <a:gd name="connsiteX0" fmla="*/ 87 w 11315708"/>
              <a:gd name="connsiteY0" fmla="*/ 0 h 1004610"/>
              <a:gd name="connsiteX1" fmla="*/ 11315708 w 11315708"/>
              <a:gd name="connsiteY1" fmla="*/ 2063 h 1004610"/>
              <a:gd name="connsiteX2" fmla="*/ 10731549 w 11315708"/>
              <a:gd name="connsiteY2" fmla="*/ 999294 h 1004610"/>
              <a:gd name="connsiteX3" fmla="*/ 80836 w 11315708"/>
              <a:gd name="connsiteY3" fmla="*/ 1004610 h 1004610"/>
              <a:gd name="connsiteX4" fmla="*/ 87 w 11315708"/>
              <a:gd name="connsiteY4" fmla="*/ 0 h 1004610"/>
              <a:gd name="connsiteX0" fmla="*/ 4311 w 11319932"/>
              <a:gd name="connsiteY0" fmla="*/ 0 h 999294"/>
              <a:gd name="connsiteX1" fmla="*/ 11319932 w 11319932"/>
              <a:gd name="connsiteY1" fmla="*/ 2063 h 999294"/>
              <a:gd name="connsiteX2" fmla="*/ 10735773 w 11319932"/>
              <a:gd name="connsiteY2" fmla="*/ 999294 h 999294"/>
              <a:gd name="connsiteX3" fmla="*/ 0 w 11319932"/>
              <a:gd name="connsiteY3" fmla="*/ 999294 h 999294"/>
              <a:gd name="connsiteX4" fmla="*/ 4311 w 11319932"/>
              <a:gd name="connsiteY4" fmla="*/ 0 h 999294"/>
              <a:gd name="connsiteX0" fmla="*/ 4311 w 11319932"/>
              <a:gd name="connsiteY0" fmla="*/ 0 h 999294"/>
              <a:gd name="connsiteX1" fmla="*/ 11319932 w 11319932"/>
              <a:gd name="connsiteY1" fmla="*/ 2063 h 999294"/>
              <a:gd name="connsiteX2" fmla="*/ 10811187 w 11319932"/>
              <a:gd name="connsiteY2" fmla="*/ 857892 h 999294"/>
              <a:gd name="connsiteX3" fmla="*/ 0 w 11319932"/>
              <a:gd name="connsiteY3" fmla="*/ 999294 h 999294"/>
              <a:gd name="connsiteX4" fmla="*/ 4311 w 11319932"/>
              <a:gd name="connsiteY4" fmla="*/ 0 h 999294"/>
              <a:gd name="connsiteX0" fmla="*/ 4311 w 11319932"/>
              <a:gd name="connsiteY0" fmla="*/ 0 h 857892"/>
              <a:gd name="connsiteX1" fmla="*/ 11319932 w 11319932"/>
              <a:gd name="connsiteY1" fmla="*/ 2063 h 857892"/>
              <a:gd name="connsiteX2" fmla="*/ 10811187 w 11319932"/>
              <a:gd name="connsiteY2" fmla="*/ 857892 h 857892"/>
              <a:gd name="connsiteX3" fmla="*/ 0 w 11319932"/>
              <a:gd name="connsiteY3" fmla="*/ 829611 h 857892"/>
              <a:gd name="connsiteX4" fmla="*/ 4311 w 11319932"/>
              <a:gd name="connsiteY4" fmla="*/ 0 h 857892"/>
              <a:gd name="connsiteX0" fmla="*/ 4311 w 11319932"/>
              <a:gd name="connsiteY0" fmla="*/ 0 h 867318"/>
              <a:gd name="connsiteX1" fmla="*/ 11319932 w 11319932"/>
              <a:gd name="connsiteY1" fmla="*/ 2063 h 867318"/>
              <a:gd name="connsiteX2" fmla="*/ 10811187 w 11319932"/>
              <a:gd name="connsiteY2" fmla="*/ 857892 h 867318"/>
              <a:gd name="connsiteX3" fmla="*/ 0 w 11319932"/>
              <a:gd name="connsiteY3" fmla="*/ 867318 h 867318"/>
              <a:gd name="connsiteX4" fmla="*/ 4311 w 11319932"/>
              <a:gd name="connsiteY4" fmla="*/ 0 h 867318"/>
              <a:gd name="connsiteX0" fmla="*/ 4311 w 11319932"/>
              <a:gd name="connsiteY0" fmla="*/ 0 h 857892"/>
              <a:gd name="connsiteX1" fmla="*/ 11319932 w 11319932"/>
              <a:gd name="connsiteY1" fmla="*/ 2063 h 857892"/>
              <a:gd name="connsiteX2" fmla="*/ 10811187 w 11319932"/>
              <a:gd name="connsiteY2" fmla="*/ 857892 h 857892"/>
              <a:gd name="connsiteX3" fmla="*/ 0 w 11319932"/>
              <a:gd name="connsiteY3" fmla="*/ 857891 h 857892"/>
              <a:gd name="connsiteX4" fmla="*/ 4311 w 11319932"/>
              <a:gd name="connsiteY4" fmla="*/ 0 h 8578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19932" h="857892">
                <a:moveTo>
                  <a:pt x="4311" y="0"/>
                </a:moveTo>
                <a:lnTo>
                  <a:pt x="11319932" y="2063"/>
                </a:lnTo>
                <a:lnTo>
                  <a:pt x="10811187" y="857892"/>
                </a:lnTo>
                <a:lnTo>
                  <a:pt x="0" y="857891"/>
                </a:lnTo>
                <a:cubicBezTo>
                  <a:pt x="3209" y="510523"/>
                  <a:pt x="1102" y="347368"/>
                  <a:pt x="4311" y="0"/>
                </a:cubicBezTo>
                <a:close/>
              </a:path>
            </a:pathLst>
          </a:custGeom>
          <a:solidFill>
            <a:srgbClr val="00427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350" dirty="0"/>
          </a:p>
        </p:txBody>
      </p:sp>
      <p:sp>
        <p:nvSpPr>
          <p:cNvPr id="21" name="Content Placeholder 2">
            <a:extLst>
              <a:ext uri="{FF2B5EF4-FFF2-40B4-BE49-F238E27FC236}">
                <a16:creationId xmlns:a16="http://schemas.microsoft.com/office/drawing/2014/main" id="{2CDCE78C-DC11-3544-A686-32C95C4E21E9}"/>
              </a:ext>
            </a:extLst>
          </p:cNvPr>
          <p:cNvSpPr>
            <a:spLocks noGrp="1"/>
          </p:cNvSpPr>
          <p:nvPr>
            <p:ph sz="quarter" idx="12"/>
          </p:nvPr>
        </p:nvSpPr>
        <p:spPr>
          <a:xfrm>
            <a:off x="577454" y="2408238"/>
            <a:ext cx="5264868" cy="3822700"/>
          </a:xfrm>
          <a:prstGeom prst="rect">
            <a:avLst/>
          </a:prstGeom>
        </p:spPr>
        <p:txBody>
          <a:bodyPr/>
          <a:lstStyle>
            <a:lvl1pPr>
              <a:defRPr sz="1600" b="0" i="0">
                <a:solidFill>
                  <a:srgbClr val="004277"/>
                </a:solidFill>
                <a:latin typeface="Arial" panose="020B0604020202020204" pitchFamily="34" charset="0"/>
                <a:cs typeface="Arial" panose="020B0604020202020204" pitchFamily="34" charset="0"/>
              </a:defRPr>
            </a:lvl1pPr>
            <a:lvl2pPr>
              <a:defRPr sz="1600" b="0" i="0">
                <a:solidFill>
                  <a:srgbClr val="004277"/>
                </a:solidFill>
                <a:latin typeface="Arial" panose="020B0604020202020204" pitchFamily="34" charset="0"/>
                <a:cs typeface="Arial" panose="020B0604020202020204" pitchFamily="34" charset="0"/>
              </a:defRPr>
            </a:lvl2pPr>
            <a:lvl3pPr>
              <a:defRPr sz="1600" b="0" i="0">
                <a:solidFill>
                  <a:srgbClr val="004277"/>
                </a:solidFill>
                <a:latin typeface="Arial" panose="020B0604020202020204" pitchFamily="34" charset="0"/>
                <a:cs typeface="Arial" panose="020B0604020202020204" pitchFamily="34" charset="0"/>
              </a:defRPr>
            </a:lvl3pPr>
            <a:lvl4pPr>
              <a:defRPr sz="1600" b="0" i="0">
                <a:solidFill>
                  <a:srgbClr val="004277"/>
                </a:solidFill>
                <a:latin typeface="Arial" panose="020B0604020202020204" pitchFamily="34" charset="0"/>
                <a:cs typeface="Arial" panose="020B0604020202020204" pitchFamily="34" charset="0"/>
              </a:defRPr>
            </a:lvl4pPr>
            <a:lvl5pPr>
              <a:defRPr sz="1600" b="0" i="0">
                <a:solidFill>
                  <a:srgbClr val="004277"/>
                </a:solidFill>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A00D7C2D-0E67-B14D-ABEB-6C666F6F31B6}"/>
              </a:ext>
            </a:extLst>
          </p:cNvPr>
          <p:cNvSpPr>
            <a:spLocks noGrp="1"/>
          </p:cNvSpPr>
          <p:nvPr>
            <p:ph sz="quarter" idx="15"/>
          </p:nvPr>
        </p:nvSpPr>
        <p:spPr>
          <a:xfrm>
            <a:off x="6042423" y="2430464"/>
            <a:ext cx="2444353" cy="3800475"/>
          </a:xfrm>
          <a:prstGeom prst="rect">
            <a:avLst/>
          </a:prstGeom>
        </p:spPr>
        <p:txBody>
          <a:bodyPr/>
          <a:lstStyle>
            <a:lvl1pPr marL="0" indent="0">
              <a:buNone/>
              <a:defRPr sz="1200" b="0" i="0">
                <a:solidFill>
                  <a:srgbClr val="004277"/>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6" name="Text Placeholder 1">
            <a:extLst>
              <a:ext uri="{FF2B5EF4-FFF2-40B4-BE49-F238E27FC236}">
                <a16:creationId xmlns:a16="http://schemas.microsoft.com/office/drawing/2014/main" id="{84D29CA6-4856-1C41-9F36-CB99E13C87CF}"/>
              </a:ext>
            </a:extLst>
          </p:cNvPr>
          <p:cNvSpPr>
            <a:spLocks noGrp="1"/>
          </p:cNvSpPr>
          <p:nvPr>
            <p:ph type="body" sz="quarter" idx="10"/>
          </p:nvPr>
        </p:nvSpPr>
        <p:spPr>
          <a:xfrm>
            <a:off x="577593" y="1612106"/>
            <a:ext cx="7909408" cy="348311"/>
          </a:xfrm>
          <a:prstGeom prst="rect">
            <a:avLst/>
          </a:prstGeom>
        </p:spPr>
        <p:txBody>
          <a:bodyPr>
            <a:noAutofit/>
          </a:bodyPr>
          <a:lstStyle>
            <a:lvl1pPr marL="0" indent="0">
              <a:buNone/>
              <a:defRPr sz="2100">
                <a:solidFill>
                  <a:schemeClr val="bg1"/>
                </a:solidFill>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227108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4/8/2021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7828359" y="0"/>
            <a:ext cx="514351"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21320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Content Placeholder 5"/>
          <p:cNvSpPr>
            <a:spLocks noGrp="1"/>
          </p:cNvSpPr>
          <p:nvPr>
            <p:ph sz="quarter" idx="4" hasCustomPrompt="1"/>
          </p:nvPr>
        </p:nvSpPr>
        <p:spPr>
          <a:xfrm>
            <a:off x="457202" y="1981203"/>
            <a:ext cx="8229599" cy="3886199"/>
          </a:xfrm>
          <a:prstGeom prst="rect">
            <a:avLst/>
          </a:prstGeom>
        </p:spPr>
        <p:txBody>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1600"/>
            </a:lvl6pPr>
            <a:lvl7pPr>
              <a:defRPr sz="1600"/>
            </a:lvl7pPr>
            <a:lvl8pPr>
              <a:defRPr sz="1600"/>
            </a:lvl8pPr>
            <a:lvl9pPr>
              <a:defRPr sz="1600"/>
            </a:lvl9pPr>
          </a:lstStyle>
          <a:p>
            <a:pPr lvl="0"/>
            <a:r>
              <a:rPr lang="en-AU" dirty="0"/>
              <a:t>Click to enter text</a:t>
            </a:r>
          </a:p>
          <a:p>
            <a:pPr lvl="1"/>
            <a:r>
              <a:rPr lang="en-AU" dirty="0"/>
              <a:t>Second level</a:t>
            </a:r>
          </a:p>
          <a:p>
            <a:pPr lvl="2"/>
            <a:r>
              <a:rPr lang="en-AU" dirty="0"/>
              <a:t>Third level</a:t>
            </a:r>
          </a:p>
          <a:p>
            <a:pPr lvl="3"/>
            <a:r>
              <a:rPr lang="en-AU" dirty="0"/>
              <a:t>Fourth level</a:t>
            </a:r>
          </a:p>
          <a:p>
            <a:pPr lvl="4"/>
            <a:r>
              <a:rPr lang="en-AU" dirty="0"/>
              <a:t>Fifth level</a:t>
            </a:r>
            <a:endParaRPr lang="en-GB" dirty="0"/>
          </a:p>
        </p:txBody>
      </p:sp>
      <p:sp>
        <p:nvSpPr>
          <p:cNvPr id="11" name="Title Placeholder 1"/>
          <p:cNvSpPr>
            <a:spLocks noGrp="1"/>
          </p:cNvSpPr>
          <p:nvPr>
            <p:ph type="title" hasCustomPrompt="1"/>
          </p:nvPr>
        </p:nvSpPr>
        <p:spPr>
          <a:xfrm>
            <a:off x="228600" y="762000"/>
            <a:ext cx="3505200" cy="792163"/>
          </a:xfrm>
          <a:prstGeom prst="rect">
            <a:avLst/>
          </a:prstGeom>
        </p:spPr>
        <p:txBody>
          <a:bodyPr vert="horz" lIns="91440" tIns="45720" rIns="91440" bIns="45720" rtlCol="0" anchor="ctr">
            <a:normAutofit/>
          </a:bodyPr>
          <a:lstStyle/>
          <a:p>
            <a:r>
              <a:rPr lang="en-US" dirty="0"/>
              <a:t>CLICK TO EDIT TITLE</a:t>
            </a:r>
          </a:p>
        </p:txBody>
      </p:sp>
      <p:sp>
        <p:nvSpPr>
          <p:cNvPr id="2" name="Slide Number Placeholder 1"/>
          <p:cNvSpPr>
            <a:spLocks noGrp="1"/>
          </p:cNvSpPr>
          <p:nvPr>
            <p:ph type="sldNum" sz="quarter" idx="10"/>
          </p:nvPr>
        </p:nvSpPr>
        <p:spPr/>
        <p:txBody>
          <a:bodyPr/>
          <a:lstStyle/>
          <a:p>
            <a:fld id="{18D893C0-F0C7-4D0C-8EBF-E751692CBDAD}" type="slidenum">
              <a:rPr lang="en-NZ" smtClean="0"/>
              <a:t>‹#›</a:t>
            </a:fld>
            <a:endParaRPr lang="en-NZ"/>
          </a:p>
        </p:txBody>
      </p:sp>
    </p:spTree>
    <p:extLst>
      <p:ext uri="{BB962C8B-B14F-4D97-AF65-F5344CB8AC3E}">
        <p14:creationId xmlns:p14="http://schemas.microsoft.com/office/powerpoint/2010/main" val="2286618515"/>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theme" Target="../theme/theme2.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0">
            <a:extLst>
              <a:ext uri="{FF2B5EF4-FFF2-40B4-BE49-F238E27FC236}">
                <a16:creationId xmlns:a16="http://schemas.microsoft.com/office/drawing/2014/main" id="{EA915692-42CD-48ED-B78B-54256A72666F}"/>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0"/>
            <a:ext cx="9144000" cy="193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992E4F7C-FF28-764B-8274-E630E0A2C42B}"/>
              </a:ext>
            </a:extLst>
          </p:cNvPr>
          <p:cNvCxnSpPr/>
          <p:nvPr userDrawn="1"/>
        </p:nvCxnSpPr>
        <p:spPr>
          <a:xfrm>
            <a:off x="657225" y="6359525"/>
            <a:ext cx="7829550" cy="0"/>
          </a:xfrm>
          <a:prstGeom prst="line">
            <a:avLst/>
          </a:prstGeom>
          <a:ln>
            <a:solidFill>
              <a:srgbClr val="D9992F"/>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3F45C70-886D-6E4B-A6D2-AE440C981014}"/>
              </a:ext>
            </a:extLst>
          </p:cNvPr>
          <p:cNvSpPr txBox="1"/>
          <p:nvPr userDrawn="1"/>
        </p:nvSpPr>
        <p:spPr>
          <a:xfrm>
            <a:off x="868363" y="6488113"/>
            <a:ext cx="7407275" cy="207962"/>
          </a:xfrm>
          <a:prstGeom prst="rect">
            <a:avLst/>
          </a:prstGeom>
          <a:noFill/>
        </p:spPr>
        <p:txBody>
          <a:bodyPr>
            <a:spAutoFit/>
          </a:bodyPr>
          <a:lstStyle/>
          <a:p>
            <a:pPr algn="ctr" eaLnBrk="1" fontAlgn="auto" hangingPunct="1">
              <a:spcBef>
                <a:spcPts val="0"/>
              </a:spcBef>
              <a:spcAft>
                <a:spcPts val="0"/>
              </a:spcAft>
              <a:defRPr/>
            </a:pPr>
            <a:r>
              <a:rPr lang="en-US" sz="750" dirty="0">
                <a:solidFill>
                  <a:srgbClr val="004277"/>
                </a:solidFill>
                <a:latin typeface="Arial" panose="020B0604020202020204" pitchFamily="34" charset="0"/>
                <a:cs typeface="Arial" panose="020B0604020202020204" pitchFamily="34" charset="0"/>
              </a:rPr>
              <a:t>Massey University  |  massey.ac.nz  |  0800 MASSEY</a:t>
            </a:r>
            <a:endParaRPr lang="en-NZ" sz="750" dirty="0">
              <a:solidFill>
                <a:srgbClr val="004277"/>
              </a:solidFill>
              <a:latin typeface="Arial" panose="020B0604020202020204" pitchFamily="34" charset="0"/>
              <a:cs typeface="Arial" panose="020B0604020202020204" pitchFamily="34" charset="0"/>
            </a:endParaRPr>
          </a:p>
        </p:txBody>
      </p:sp>
      <p:pic>
        <p:nvPicPr>
          <p:cNvPr id="1029" name="Picture 9">
            <a:extLst>
              <a:ext uri="{FF2B5EF4-FFF2-40B4-BE49-F238E27FC236}">
                <a16:creationId xmlns:a16="http://schemas.microsoft.com/office/drawing/2014/main" id="{D245C16C-396A-401F-826B-8677FFB0429C}"/>
              </a:ext>
            </a:extLst>
          </p:cNvPr>
          <p:cNvPicPr>
            <a:picLocks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702050" y="341313"/>
            <a:ext cx="1739900" cy="71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Lst>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3"/>
          <a:stretch>
            <a:fillRect/>
          </a:stretch>
        </a:blipFill>
        <a:effectLst/>
      </p:bgPr>
    </p:bg>
    <p:spTree>
      <p:nvGrpSpPr>
        <p:cNvPr id="1" name=""/>
        <p:cNvGrpSpPr/>
        <p:nvPr/>
      </p:nvGrpSpPr>
      <p:grpSpPr>
        <a:xfrm>
          <a:off x="0" y="0"/>
          <a:ext cx="0" cy="0"/>
          <a:chOff x="0" y="0"/>
          <a:chExt cx="0" cy="0"/>
        </a:xfrm>
      </p:grpSpPr>
      <p:pic>
        <p:nvPicPr>
          <p:cNvPr id="6" name="Picture 4" descr="New-NZ)Rev).png"/>
          <p:cNvPicPr>
            <a:picLocks noChangeAspect="1"/>
          </p:cNvPicPr>
          <p:nvPr/>
        </p:nvPicPr>
        <p:blipFill>
          <a:blip r:embed="rId4" cstate="screen">
            <a:extLst>
              <a:ext uri="{28A0092B-C50C-407E-A947-70E740481C1C}">
                <a14:useLocalDpi xmlns:a14="http://schemas.microsoft.com/office/drawing/2010/main"/>
              </a:ext>
            </a:extLst>
          </a:blip>
          <a:srcRect/>
          <a:stretch>
            <a:fillRect/>
          </a:stretch>
        </p:blipFill>
        <p:spPr bwMode="auto">
          <a:xfrm>
            <a:off x="7874000" y="5867402"/>
            <a:ext cx="1117600" cy="78104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5" descr="Slash.png"/>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bwMode="auto">
          <a:xfrm>
            <a:off x="1" y="584200"/>
            <a:ext cx="3429000" cy="1300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descr="MU School of Business Logo CMYK REV.png"/>
          <p:cNvPicPr>
            <a:picLocks noChangeAspect="1"/>
          </p:cNvPicPr>
          <p:nvPr userDrawn="1"/>
        </p:nvPicPr>
        <p:blipFill>
          <a:blip r:embed="rId6" cstate="email">
            <a:extLst>
              <a:ext uri="{28A0092B-C50C-407E-A947-70E740481C1C}">
                <a14:useLocalDpi xmlns:a14="http://schemas.microsoft.com/office/drawing/2010/main" val="0"/>
              </a:ext>
            </a:extLst>
          </a:blip>
          <a:stretch>
            <a:fillRect/>
          </a:stretch>
        </p:blipFill>
        <p:spPr>
          <a:xfrm>
            <a:off x="6400800" y="72136"/>
            <a:ext cx="2612136" cy="1020064"/>
          </a:xfrm>
          <a:prstGeom prst="rect">
            <a:avLst/>
          </a:prstGeom>
        </p:spPr>
      </p:pic>
      <p:sp>
        <p:nvSpPr>
          <p:cNvPr id="2" name="Slide Number Placeholder 1"/>
          <p:cNvSpPr>
            <a:spLocks noGrp="1"/>
          </p:cNvSpPr>
          <p:nvPr>
            <p:ph type="sldNum" sz="quarter" idx="4"/>
          </p:nvPr>
        </p:nvSpPr>
        <p:spPr>
          <a:xfrm>
            <a:off x="6678168" y="6491818"/>
            <a:ext cx="20574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18D893C0-F0C7-4D0C-8EBF-E751692CBDAD}" type="slidenum">
              <a:rPr lang="en-NZ" smtClean="0"/>
              <a:t>‹#›</a:t>
            </a:fld>
            <a:endParaRPr lang="en-NZ"/>
          </a:p>
        </p:txBody>
      </p:sp>
    </p:spTree>
    <p:extLst>
      <p:ext uri="{BB962C8B-B14F-4D97-AF65-F5344CB8AC3E}">
        <p14:creationId xmlns:p14="http://schemas.microsoft.com/office/powerpoint/2010/main" val="3948712690"/>
      </p:ext>
    </p:extLst>
  </p:cSld>
  <p:clrMap bg1="lt1" tx1="dk1" bg2="lt2" tx2="dk2" accent1="accent1" accent2="accent2" accent3="accent3" accent4="accent4" accent5="accent5" accent6="accent6" hlink="hlink" folHlink="folHlink"/>
  <p:sldLayoutIdLst>
    <p:sldLayoutId id="2147483754" r:id="rId1"/>
  </p:sldLayoutIdLst>
  <p:transition/>
  <p:hf hdr="0" ftr="0" dt="0"/>
  <p:txStyles>
    <p:titleStyle>
      <a:lvl1pPr algn="l" rtl="0" eaLnBrk="0" fontAlgn="base" hangingPunct="0">
        <a:spcBef>
          <a:spcPct val="0"/>
        </a:spcBef>
        <a:spcAft>
          <a:spcPct val="0"/>
        </a:spcAft>
        <a:defRPr sz="2000" kern="1200">
          <a:solidFill>
            <a:schemeClr val="bg1"/>
          </a:solidFill>
          <a:latin typeface="Arial" pitchFamily="34" charset="0"/>
          <a:ea typeface="ＭＳ Ｐゴシック" charset="0"/>
          <a:cs typeface="Arial" pitchFamily="34" charset="0"/>
        </a:defRPr>
      </a:lvl1pPr>
      <a:lvl2pPr algn="l" rtl="0" eaLnBrk="0" fontAlgn="base" hangingPunct="0">
        <a:spcBef>
          <a:spcPct val="0"/>
        </a:spcBef>
        <a:spcAft>
          <a:spcPct val="0"/>
        </a:spcAft>
        <a:defRPr sz="2000">
          <a:solidFill>
            <a:schemeClr val="bg1"/>
          </a:solidFill>
          <a:latin typeface="Arial" charset="0"/>
          <a:ea typeface="ＭＳ Ｐゴシック" charset="0"/>
          <a:cs typeface="Arial" charset="0"/>
        </a:defRPr>
      </a:lvl2pPr>
      <a:lvl3pPr algn="l" rtl="0" eaLnBrk="0" fontAlgn="base" hangingPunct="0">
        <a:spcBef>
          <a:spcPct val="0"/>
        </a:spcBef>
        <a:spcAft>
          <a:spcPct val="0"/>
        </a:spcAft>
        <a:defRPr sz="2000">
          <a:solidFill>
            <a:schemeClr val="bg1"/>
          </a:solidFill>
          <a:latin typeface="Arial" charset="0"/>
          <a:ea typeface="ＭＳ Ｐゴシック" charset="0"/>
          <a:cs typeface="Arial" charset="0"/>
        </a:defRPr>
      </a:lvl3pPr>
      <a:lvl4pPr algn="l" rtl="0" eaLnBrk="0" fontAlgn="base" hangingPunct="0">
        <a:spcBef>
          <a:spcPct val="0"/>
        </a:spcBef>
        <a:spcAft>
          <a:spcPct val="0"/>
        </a:spcAft>
        <a:defRPr sz="2000">
          <a:solidFill>
            <a:schemeClr val="bg1"/>
          </a:solidFill>
          <a:latin typeface="Arial" charset="0"/>
          <a:ea typeface="ＭＳ Ｐゴシック" charset="0"/>
          <a:cs typeface="Arial" charset="0"/>
        </a:defRPr>
      </a:lvl4pPr>
      <a:lvl5pPr algn="l" rtl="0" eaLnBrk="0" fontAlgn="base" hangingPunct="0">
        <a:spcBef>
          <a:spcPct val="0"/>
        </a:spcBef>
        <a:spcAft>
          <a:spcPct val="0"/>
        </a:spcAft>
        <a:defRPr sz="2000">
          <a:solidFill>
            <a:schemeClr val="bg1"/>
          </a:solidFill>
          <a:latin typeface="Arial" charset="0"/>
          <a:ea typeface="ＭＳ Ｐゴシック" charset="0"/>
          <a:cs typeface="Arial" charset="0"/>
        </a:defRPr>
      </a:lvl5pPr>
      <a:lvl6pPr marL="457189" algn="ctr" rtl="0" fontAlgn="base">
        <a:spcBef>
          <a:spcPct val="0"/>
        </a:spcBef>
        <a:spcAft>
          <a:spcPct val="0"/>
        </a:spcAft>
        <a:defRPr sz="2000">
          <a:solidFill>
            <a:schemeClr val="bg1"/>
          </a:solidFill>
          <a:latin typeface="Arial" charset="0"/>
          <a:ea typeface="ＭＳ Ｐゴシック" charset="0"/>
          <a:cs typeface="Arial" charset="0"/>
        </a:defRPr>
      </a:lvl6pPr>
      <a:lvl7pPr marL="914377" algn="ctr" rtl="0" fontAlgn="base">
        <a:spcBef>
          <a:spcPct val="0"/>
        </a:spcBef>
        <a:spcAft>
          <a:spcPct val="0"/>
        </a:spcAft>
        <a:defRPr sz="2000">
          <a:solidFill>
            <a:schemeClr val="bg1"/>
          </a:solidFill>
          <a:latin typeface="Arial" charset="0"/>
          <a:ea typeface="ＭＳ Ｐゴシック" charset="0"/>
          <a:cs typeface="Arial" charset="0"/>
        </a:defRPr>
      </a:lvl7pPr>
      <a:lvl8pPr marL="1371566" algn="ctr" rtl="0" fontAlgn="base">
        <a:spcBef>
          <a:spcPct val="0"/>
        </a:spcBef>
        <a:spcAft>
          <a:spcPct val="0"/>
        </a:spcAft>
        <a:defRPr sz="2000">
          <a:solidFill>
            <a:schemeClr val="bg1"/>
          </a:solidFill>
          <a:latin typeface="Arial" charset="0"/>
          <a:ea typeface="ＭＳ Ｐゴシック" charset="0"/>
          <a:cs typeface="Arial" charset="0"/>
        </a:defRPr>
      </a:lvl8pPr>
      <a:lvl9pPr marL="1828754" algn="ctr" rtl="0" fontAlgn="base">
        <a:spcBef>
          <a:spcPct val="0"/>
        </a:spcBef>
        <a:spcAft>
          <a:spcPct val="0"/>
        </a:spcAft>
        <a:defRPr sz="2000">
          <a:solidFill>
            <a:schemeClr val="bg1"/>
          </a:solidFill>
          <a:latin typeface="Arial" charset="0"/>
          <a:ea typeface="ＭＳ Ｐゴシック" charset="0"/>
          <a:cs typeface="Arial" charset="0"/>
        </a:defRPr>
      </a:lvl9pPr>
    </p:titleStyle>
    <p:bodyStyle>
      <a:lvl1pPr marL="342891" indent="-342891" algn="l" rtl="0" eaLnBrk="0" fontAlgn="base" hangingPunct="0">
        <a:spcBef>
          <a:spcPct val="20000"/>
        </a:spcBef>
        <a:spcAft>
          <a:spcPct val="0"/>
        </a:spcAft>
        <a:buFont typeface="Arial" charset="0"/>
        <a:buChar char="•"/>
        <a:defRPr sz="3200" kern="1200">
          <a:solidFill>
            <a:schemeClr val="bg1"/>
          </a:solidFill>
          <a:latin typeface="Arial" pitchFamily="34" charset="0"/>
          <a:ea typeface="ＭＳ Ｐゴシック" charset="0"/>
          <a:cs typeface="Arial" pitchFamily="34" charset="0"/>
        </a:defRPr>
      </a:lvl1pPr>
      <a:lvl2pPr marL="742932" indent="-285744" algn="l" rtl="0" eaLnBrk="0" fontAlgn="base" hangingPunct="0">
        <a:spcBef>
          <a:spcPct val="20000"/>
        </a:spcBef>
        <a:spcAft>
          <a:spcPct val="0"/>
        </a:spcAft>
        <a:buFont typeface="Arial" charset="0"/>
        <a:buChar char="–"/>
        <a:defRPr sz="2800" kern="1200">
          <a:solidFill>
            <a:schemeClr val="bg1"/>
          </a:solidFill>
          <a:latin typeface="Arial" pitchFamily="34" charset="0"/>
          <a:ea typeface="Arial" charset="0"/>
          <a:cs typeface="Arial" pitchFamily="34" charset="0"/>
        </a:defRPr>
      </a:lvl2pPr>
      <a:lvl3pPr marL="1142971" indent="-228594" algn="l" rtl="0" eaLnBrk="0" fontAlgn="base" hangingPunct="0">
        <a:spcBef>
          <a:spcPct val="20000"/>
        </a:spcBef>
        <a:spcAft>
          <a:spcPct val="0"/>
        </a:spcAft>
        <a:buFont typeface="Arial" charset="0"/>
        <a:buChar char="•"/>
        <a:defRPr sz="2400" kern="1200">
          <a:solidFill>
            <a:schemeClr val="bg1"/>
          </a:solidFill>
          <a:latin typeface="Arial" pitchFamily="34" charset="0"/>
          <a:ea typeface="Arial" charset="0"/>
          <a:cs typeface="Arial" pitchFamily="34" charset="0"/>
        </a:defRPr>
      </a:lvl3pPr>
      <a:lvl4pPr marL="1600160" indent="-228594" algn="l" rtl="0" eaLnBrk="0" fontAlgn="base" hangingPunct="0">
        <a:spcBef>
          <a:spcPct val="20000"/>
        </a:spcBef>
        <a:spcAft>
          <a:spcPct val="0"/>
        </a:spcAft>
        <a:buFont typeface="Arial" charset="0"/>
        <a:buChar char="–"/>
        <a:defRPr sz="2000" kern="1200">
          <a:solidFill>
            <a:schemeClr val="bg1"/>
          </a:solidFill>
          <a:latin typeface="Arial" pitchFamily="34" charset="0"/>
          <a:ea typeface="Arial" charset="0"/>
          <a:cs typeface="Arial" pitchFamily="34" charset="0"/>
        </a:defRPr>
      </a:lvl4pPr>
      <a:lvl5pPr marL="2057349" indent="-228594" algn="l" rtl="0" eaLnBrk="0" fontAlgn="base" hangingPunct="0">
        <a:spcBef>
          <a:spcPct val="20000"/>
        </a:spcBef>
        <a:spcAft>
          <a:spcPct val="0"/>
        </a:spcAft>
        <a:buFont typeface="Arial" charset="0"/>
        <a:buChar char="»"/>
        <a:defRPr sz="2000" kern="1200">
          <a:solidFill>
            <a:schemeClr val="bg1"/>
          </a:solidFill>
          <a:latin typeface="Arial" pitchFamily="34" charset="0"/>
          <a:ea typeface="Arial" charset="0"/>
          <a:cs typeface="Arial" pitchFamily="34" charset="0"/>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A9A4A43-A053-474E-8243-3D6AE6D7C959}"/>
              </a:ext>
            </a:extLst>
          </p:cNvPr>
          <p:cNvSpPr>
            <a:spLocks noGrp="1"/>
          </p:cNvSpPr>
          <p:nvPr>
            <p:ph type="body" sz="quarter" idx="10"/>
          </p:nvPr>
        </p:nvSpPr>
        <p:spPr>
          <a:xfrm>
            <a:off x="404813" y="2708275"/>
            <a:ext cx="8081962" cy="936625"/>
          </a:xfrm>
        </p:spPr>
        <p:txBody>
          <a:bodyPr/>
          <a:lstStyle/>
          <a:p>
            <a:pPr eaLnBrk="1" fontAlgn="auto" hangingPunct="1">
              <a:spcAft>
                <a:spcPts val="0"/>
              </a:spcAft>
              <a:defRPr/>
            </a:pPr>
            <a:r>
              <a:rPr lang="en-US" dirty="0"/>
              <a:t>Sustainability and </a:t>
            </a:r>
          </a:p>
          <a:p>
            <a:pPr eaLnBrk="1" fontAlgn="auto" hangingPunct="1">
              <a:spcAft>
                <a:spcPts val="0"/>
              </a:spcAft>
              <a:defRPr/>
            </a:pPr>
            <a:r>
              <a:rPr lang="en-US" dirty="0"/>
              <a:t>Sustainable Development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D72F9658-96CC-46BF-820F-793BD033ECDF}"/>
              </a:ext>
            </a:extLst>
          </p:cNvPr>
          <p:cNvSpPr>
            <a:spLocks noGrp="1"/>
          </p:cNvSpPr>
          <p:nvPr>
            <p:ph sz="quarter" idx="12"/>
          </p:nvPr>
        </p:nvSpPr>
        <p:spPr>
          <a:xfrm>
            <a:off x="314803" y="2546025"/>
            <a:ext cx="7429500" cy="3822700"/>
          </a:xfrm>
        </p:spPr>
        <p:txBody>
          <a:bodyPr/>
          <a:lstStyle/>
          <a:p>
            <a:pPr marL="0" indent="0" fontAlgn="auto">
              <a:lnSpc>
                <a:spcPct val="100000"/>
              </a:lnSpc>
              <a:spcBef>
                <a:spcPct val="30000"/>
              </a:spcBef>
              <a:spcAft>
                <a:spcPts val="0"/>
              </a:spcAft>
              <a:buNone/>
              <a:defRPr/>
            </a:pPr>
            <a:endParaRPr lang="en-US" altLang="en-US" sz="2800" kern="0" dirty="0">
              <a:solidFill>
                <a:schemeClr val="tx1"/>
              </a:solidFill>
              <a:ea typeface="MS PGothic" panose="020B0600070205080204" pitchFamily="34" charset="-128"/>
            </a:endParaRPr>
          </a:p>
          <a:p>
            <a:pPr eaLnBrk="1" fontAlgn="auto" hangingPunct="1">
              <a:lnSpc>
                <a:spcPct val="100000"/>
              </a:lnSpc>
              <a:spcAft>
                <a:spcPts val="0"/>
              </a:spcAft>
              <a:defRPr/>
            </a:pPr>
            <a:endParaRPr lang="en-US" altLang="en-US" sz="2800" b="1" i="1" dirty="0">
              <a:solidFill>
                <a:schemeClr val="tx1"/>
              </a:solidFill>
            </a:endParaRPr>
          </a:p>
          <a:p>
            <a:pPr marL="0" indent="0" eaLnBrk="1" fontAlgn="auto" hangingPunct="1">
              <a:spcAft>
                <a:spcPts val="0"/>
              </a:spcAft>
              <a:buFont typeface="Arial" panose="020B0604020202020204" pitchFamily="34" charset="0"/>
              <a:buNone/>
              <a:defRPr/>
            </a:pPr>
            <a:endParaRPr lang="en-US" sz="2000" dirty="0"/>
          </a:p>
        </p:txBody>
      </p:sp>
      <p:sp>
        <p:nvSpPr>
          <p:cNvPr id="5122" name="Text Placeholder 9">
            <a:extLst>
              <a:ext uri="{FF2B5EF4-FFF2-40B4-BE49-F238E27FC236}">
                <a16:creationId xmlns:a16="http://schemas.microsoft.com/office/drawing/2014/main" id="{93FD1A50-0020-4D91-ADA6-2D0A3910C6CB}"/>
              </a:ext>
            </a:extLst>
          </p:cNvPr>
          <p:cNvSpPr>
            <a:spLocks noGrp="1" noChangeArrowheads="1"/>
          </p:cNvSpPr>
          <p:nvPr>
            <p:ph type="body"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a:t>CHALLENGES OF SUSTAINABLE DEVELOPMENT</a:t>
            </a:r>
          </a:p>
        </p:txBody>
      </p:sp>
      <p:sp>
        <p:nvSpPr>
          <p:cNvPr id="3" name="Rectangle 2">
            <a:extLst>
              <a:ext uri="{FF2B5EF4-FFF2-40B4-BE49-F238E27FC236}">
                <a16:creationId xmlns:a16="http://schemas.microsoft.com/office/drawing/2014/main" id="{C22D16A4-CAD4-4821-97D1-B51292FB487B}"/>
              </a:ext>
            </a:extLst>
          </p:cNvPr>
          <p:cNvSpPr/>
          <p:nvPr/>
        </p:nvSpPr>
        <p:spPr>
          <a:xfrm>
            <a:off x="419622" y="2546025"/>
            <a:ext cx="7622088" cy="2554545"/>
          </a:xfrm>
          <a:prstGeom prst="rect">
            <a:avLst/>
          </a:prstGeom>
        </p:spPr>
        <p:txBody>
          <a:bodyPr wrap="square">
            <a:spAutoFit/>
          </a:bodyPr>
          <a:lstStyle/>
          <a:p>
            <a:r>
              <a:rPr lang="en-US" sz="2000" dirty="0">
                <a:solidFill>
                  <a:srgbClr val="004277"/>
                </a:solidFill>
                <a:latin typeface="Arial" panose="020B0604020202020204" pitchFamily="34" charset="0"/>
                <a:cs typeface="Arial" panose="020B0604020202020204" pitchFamily="34" charset="0"/>
              </a:rPr>
              <a:t>Multi-disciplinary approach - we can no longer afford to work in silos</a:t>
            </a:r>
          </a:p>
          <a:p>
            <a:pPr marL="285750" indent="-285750">
              <a:buFont typeface="Arial" panose="020B0604020202020204" pitchFamily="34" charset="0"/>
              <a:buChar char="•"/>
            </a:pPr>
            <a:r>
              <a:rPr lang="en-US" sz="2000" dirty="0">
                <a:solidFill>
                  <a:srgbClr val="004277"/>
                </a:solidFill>
                <a:latin typeface="Arial" panose="020B0604020202020204" pitchFamily="34" charset="0"/>
                <a:cs typeface="Arial" panose="020B0604020202020204" pitchFamily="34" charset="0"/>
              </a:rPr>
              <a:t>Quantifying challenges – natural sciences</a:t>
            </a:r>
          </a:p>
          <a:p>
            <a:pPr marL="285750" indent="-285750">
              <a:buFont typeface="Arial" panose="020B0604020202020204" pitchFamily="34" charset="0"/>
              <a:buChar char="•"/>
            </a:pPr>
            <a:r>
              <a:rPr lang="en-US" sz="2000" dirty="0">
                <a:solidFill>
                  <a:srgbClr val="004277"/>
                </a:solidFill>
                <a:latin typeface="Arial" panose="020B0604020202020204" pitchFamily="34" charset="0"/>
                <a:cs typeface="Arial" panose="020B0604020202020204" pitchFamily="34" charset="0"/>
              </a:rPr>
              <a:t>Building solutions – technological insights</a:t>
            </a:r>
          </a:p>
          <a:p>
            <a:pPr marL="285750" indent="-285750">
              <a:buFont typeface="Arial" panose="020B0604020202020204" pitchFamily="34" charset="0"/>
              <a:buChar char="•"/>
            </a:pPr>
            <a:r>
              <a:rPr lang="en-US" sz="2000" dirty="0" err="1">
                <a:solidFill>
                  <a:srgbClr val="004277"/>
                </a:solidFill>
                <a:latin typeface="Arial" panose="020B0604020202020204" pitchFamily="34" charset="0"/>
                <a:cs typeface="Arial" panose="020B0604020202020204" pitchFamily="34" charset="0"/>
              </a:rPr>
              <a:t>Globalisation</a:t>
            </a:r>
            <a:r>
              <a:rPr lang="en-US" sz="2000" dirty="0">
                <a:solidFill>
                  <a:srgbClr val="004277"/>
                </a:solidFill>
                <a:latin typeface="Arial" panose="020B0604020202020204" pitchFamily="34" charset="0"/>
                <a:cs typeface="Arial" panose="020B0604020202020204" pitchFamily="34" charset="0"/>
              </a:rPr>
              <a:t> &amp; consumerism – business, economics</a:t>
            </a:r>
          </a:p>
          <a:p>
            <a:pPr marL="285750" indent="-285750">
              <a:buFont typeface="Arial" panose="020B0604020202020204" pitchFamily="34" charset="0"/>
              <a:buChar char="•"/>
            </a:pPr>
            <a:r>
              <a:rPr lang="en-US" sz="2000" dirty="0">
                <a:solidFill>
                  <a:srgbClr val="004277"/>
                </a:solidFill>
                <a:latin typeface="Arial" panose="020B0604020202020204" pitchFamily="34" charset="0"/>
                <a:cs typeface="Arial" panose="020B0604020202020204" pitchFamily="34" charset="0"/>
              </a:rPr>
              <a:t>Ethics &amp; ‘feeling’ the importance - humanities</a:t>
            </a:r>
          </a:p>
          <a:p>
            <a:pPr marL="285750" indent="-285750">
              <a:buFont typeface="Arial" panose="020B0604020202020204" pitchFamily="34" charset="0"/>
              <a:buChar char="•"/>
            </a:pPr>
            <a:r>
              <a:rPr lang="en-US" sz="2000" dirty="0" err="1">
                <a:solidFill>
                  <a:srgbClr val="004277"/>
                </a:solidFill>
                <a:latin typeface="Arial" panose="020B0604020202020204" pitchFamily="34" charset="0"/>
                <a:cs typeface="Arial" panose="020B0604020202020204" pitchFamily="34" charset="0"/>
              </a:rPr>
              <a:t>Governmentt</a:t>
            </a:r>
            <a:r>
              <a:rPr lang="en-US" sz="2000" dirty="0">
                <a:solidFill>
                  <a:srgbClr val="004277"/>
                </a:solidFill>
                <a:latin typeface="Arial" panose="020B0604020202020204" pitchFamily="34" charset="0"/>
                <a:cs typeface="Arial" panose="020B0604020202020204" pitchFamily="34" charset="0"/>
              </a:rPr>
              <a:t> &amp; legislation – public policy</a:t>
            </a:r>
          </a:p>
          <a:p>
            <a:endParaRPr lang="en-US" sz="2000" dirty="0">
              <a:solidFill>
                <a:srgbClr val="004277"/>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3827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8AE76A7-C8EE-4A3C-B856-B3C9C13FC56F}"/>
              </a:ext>
            </a:extLst>
          </p:cNvPr>
          <p:cNvSpPr>
            <a:spLocks noGrp="1"/>
          </p:cNvSpPr>
          <p:nvPr>
            <p:ph type="body" sz="quarter" idx="10"/>
          </p:nvPr>
        </p:nvSpPr>
        <p:spPr>
          <a:xfrm>
            <a:off x="404813" y="2708275"/>
            <a:ext cx="8081962" cy="936625"/>
          </a:xfrm>
        </p:spPr>
        <p:txBody>
          <a:bodyPr/>
          <a:lstStyle/>
          <a:p>
            <a:pPr eaLnBrk="1" fontAlgn="auto" hangingPunct="1">
              <a:spcAft>
                <a:spcPts val="0"/>
              </a:spcAft>
              <a:defRPr/>
            </a:pPr>
            <a:r>
              <a:rPr lang="en-US" dirty="0"/>
              <a:t>Sustainability in the </a:t>
            </a:r>
          </a:p>
          <a:p>
            <a:pPr eaLnBrk="1" fontAlgn="auto" hangingPunct="1">
              <a:spcAft>
                <a:spcPts val="0"/>
              </a:spcAft>
              <a:defRPr/>
            </a:pPr>
            <a:r>
              <a:rPr lang="en-US" dirty="0"/>
              <a:t>Business Context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FB1F7D39-CF0D-4EB9-AA1F-01C779C807A9}"/>
              </a:ext>
            </a:extLst>
          </p:cNvPr>
          <p:cNvSpPr>
            <a:spLocks noGrp="1"/>
          </p:cNvSpPr>
          <p:nvPr>
            <p:ph sz="quarter" idx="12"/>
          </p:nvPr>
        </p:nvSpPr>
        <p:spPr>
          <a:xfrm>
            <a:off x="282575" y="2454275"/>
            <a:ext cx="8108950" cy="3241675"/>
          </a:xfrm>
          <a:solidFill>
            <a:schemeClr val="bg1"/>
          </a:solidFill>
        </p:spPr>
        <p:txBody>
          <a:bodyPr/>
          <a:lstStyle/>
          <a:p>
            <a:pPr fontAlgn="auto">
              <a:lnSpc>
                <a:spcPct val="100000"/>
              </a:lnSpc>
              <a:spcBef>
                <a:spcPct val="30000"/>
              </a:spcBef>
              <a:spcAft>
                <a:spcPts val="600"/>
              </a:spcAft>
              <a:buFont typeface="Wingdings" panose="05000000000000000000" pitchFamily="2" charset="2"/>
              <a:buChar char="Ø"/>
              <a:defRPr/>
            </a:pPr>
            <a:r>
              <a:rPr lang="en-US" altLang="en-US" sz="2000" kern="0" dirty="0">
                <a:ea typeface="MS PGothic" panose="020B0600070205080204" pitchFamily="34" charset="-128"/>
              </a:rPr>
              <a:t>Companies seeking to be better corporate citizens</a:t>
            </a:r>
          </a:p>
          <a:p>
            <a:pPr fontAlgn="auto">
              <a:lnSpc>
                <a:spcPct val="100000"/>
              </a:lnSpc>
              <a:spcBef>
                <a:spcPct val="30000"/>
              </a:spcBef>
              <a:spcAft>
                <a:spcPts val="600"/>
              </a:spcAft>
              <a:buFont typeface="Wingdings" panose="05000000000000000000" pitchFamily="2" charset="2"/>
              <a:buChar char="Ø"/>
              <a:defRPr/>
            </a:pPr>
            <a:r>
              <a:rPr lang="en-US" altLang="en-US" sz="2000" kern="0" dirty="0">
                <a:ea typeface="MS PGothic" panose="020B0600070205080204" pitchFamily="34" charset="-128"/>
              </a:rPr>
              <a:t>Executives </a:t>
            </a:r>
            <a:r>
              <a:rPr lang="en-US" altLang="en-US" sz="2000" kern="0" dirty="0" err="1">
                <a:ea typeface="MS PGothic" panose="020B0600070205080204" pitchFamily="34" charset="-128"/>
              </a:rPr>
              <a:t>recognising</a:t>
            </a:r>
            <a:r>
              <a:rPr lang="en-US" altLang="en-US" sz="2000" kern="0" dirty="0">
                <a:ea typeface="MS PGothic" panose="020B0600070205080204" pitchFamily="34" charset="-128"/>
              </a:rPr>
              <a:t> long-term economic growth is not possible unless that growth is socially &amp; environmentally sustainable</a:t>
            </a:r>
          </a:p>
          <a:p>
            <a:pPr fontAlgn="auto">
              <a:lnSpc>
                <a:spcPct val="100000"/>
              </a:lnSpc>
              <a:spcBef>
                <a:spcPct val="30000"/>
              </a:spcBef>
              <a:spcAft>
                <a:spcPts val="600"/>
              </a:spcAft>
              <a:buFont typeface="Wingdings" panose="05000000000000000000" pitchFamily="2" charset="2"/>
              <a:buChar char="Ø"/>
              <a:defRPr/>
            </a:pPr>
            <a:r>
              <a:rPr lang="en-US" altLang="en-US" sz="2000" kern="0" dirty="0">
                <a:ea typeface="MS PGothic" panose="020B0600070205080204" pitchFamily="34" charset="-128"/>
              </a:rPr>
              <a:t>A competitive advantage can stem from a balance of the triple bottom line</a:t>
            </a:r>
          </a:p>
          <a:p>
            <a:pPr fontAlgn="auto">
              <a:lnSpc>
                <a:spcPct val="100000"/>
              </a:lnSpc>
              <a:spcBef>
                <a:spcPct val="30000"/>
              </a:spcBef>
              <a:spcAft>
                <a:spcPts val="600"/>
              </a:spcAft>
              <a:buFont typeface="Wingdings" panose="05000000000000000000" pitchFamily="2" charset="2"/>
              <a:buChar char="Ø"/>
              <a:defRPr/>
            </a:pPr>
            <a:r>
              <a:rPr lang="en-US" altLang="en-US" sz="2000" kern="0" dirty="0">
                <a:ea typeface="MS PGothic" panose="020B0600070205080204" pitchFamily="34" charset="-128"/>
              </a:rPr>
              <a:t>Growing interest in the development and implementation of sound, proactive sustainability strategies (including stakeholder engagement)</a:t>
            </a:r>
          </a:p>
          <a:p>
            <a:pPr fontAlgn="auto">
              <a:lnSpc>
                <a:spcPct val="100000"/>
              </a:lnSpc>
              <a:spcBef>
                <a:spcPct val="30000"/>
              </a:spcBef>
              <a:spcAft>
                <a:spcPts val="600"/>
              </a:spcAft>
              <a:buFont typeface="Wingdings" panose="05000000000000000000" pitchFamily="2" charset="2"/>
              <a:buChar char="Ø"/>
              <a:defRPr/>
            </a:pPr>
            <a:endParaRPr lang="en-US" altLang="en-US" sz="2200" kern="0" dirty="0">
              <a:ea typeface="MS PGothic" panose="020B0600070205080204" pitchFamily="34" charset="-128"/>
            </a:endParaRPr>
          </a:p>
          <a:p>
            <a:pPr fontAlgn="auto">
              <a:lnSpc>
                <a:spcPct val="100000"/>
              </a:lnSpc>
              <a:spcBef>
                <a:spcPct val="30000"/>
              </a:spcBef>
              <a:spcAft>
                <a:spcPts val="0"/>
              </a:spcAft>
              <a:buFont typeface="Wingdings" panose="05000000000000000000" pitchFamily="2" charset="2"/>
              <a:buChar char="Ø"/>
              <a:defRPr/>
            </a:pPr>
            <a:endParaRPr lang="en-US" altLang="en-US" sz="2000" kern="0" dirty="0">
              <a:ea typeface="MS PGothic" panose="020B0600070205080204" pitchFamily="34" charset="-128"/>
            </a:endParaRPr>
          </a:p>
          <a:p>
            <a:pPr fontAlgn="auto">
              <a:lnSpc>
                <a:spcPct val="100000"/>
              </a:lnSpc>
              <a:spcBef>
                <a:spcPct val="30000"/>
              </a:spcBef>
              <a:spcAft>
                <a:spcPts val="0"/>
              </a:spcAft>
              <a:buFont typeface="Wingdings" panose="05000000000000000000" pitchFamily="2" charset="2"/>
              <a:buChar char="Ø"/>
              <a:defRPr/>
            </a:pPr>
            <a:endParaRPr lang="en-US" altLang="en-US" sz="2200" kern="0" dirty="0">
              <a:ea typeface="MS PGothic" panose="020B0600070205080204" pitchFamily="34" charset="-128"/>
            </a:endParaRPr>
          </a:p>
        </p:txBody>
      </p:sp>
      <p:sp>
        <p:nvSpPr>
          <p:cNvPr id="6147" name="Text Placeholder 9">
            <a:extLst>
              <a:ext uri="{FF2B5EF4-FFF2-40B4-BE49-F238E27FC236}">
                <a16:creationId xmlns:a16="http://schemas.microsoft.com/office/drawing/2014/main" id="{941090F5-6837-47AA-BC80-E10CCE1F79E0}"/>
              </a:ext>
            </a:extLst>
          </p:cNvPr>
          <p:cNvSpPr>
            <a:spLocks noGrp="1" noChangeArrowheads="1"/>
          </p:cNvSpPr>
          <p:nvPr>
            <p:ph type="body" sz="quarter" idx="10"/>
          </p:nvPr>
        </p:nvSpPr>
        <p:spPr bwMode="auto">
          <a:xfrm>
            <a:off x="577850" y="1611313"/>
            <a:ext cx="7908925" cy="34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BUSINESS AND SUSTAINABILITY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9">
            <a:extLst>
              <a:ext uri="{FF2B5EF4-FFF2-40B4-BE49-F238E27FC236}">
                <a16:creationId xmlns:a16="http://schemas.microsoft.com/office/drawing/2014/main" id="{DDE21DBC-B5A2-49CE-B26A-0A35CC8E9EB0}"/>
              </a:ext>
            </a:extLst>
          </p:cNvPr>
          <p:cNvSpPr>
            <a:spLocks noGrp="1" noChangeArrowheads="1"/>
          </p:cNvSpPr>
          <p:nvPr>
            <p:ph type="body" sz="quarter" idx="10"/>
          </p:nvPr>
        </p:nvSpPr>
        <p:spPr bwMode="auto">
          <a:xfrm>
            <a:off x="577850" y="1611313"/>
            <a:ext cx="7908925" cy="34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BUSINESS &amp; SUSTIANABILITY</a:t>
            </a:r>
          </a:p>
        </p:txBody>
      </p:sp>
      <p:sp>
        <p:nvSpPr>
          <p:cNvPr id="7171" name="Rectangle 2">
            <a:extLst>
              <a:ext uri="{FF2B5EF4-FFF2-40B4-BE49-F238E27FC236}">
                <a16:creationId xmlns:a16="http://schemas.microsoft.com/office/drawing/2014/main" id="{5B4823BA-7F61-4DC4-9C29-C74BAC4412E6}"/>
              </a:ext>
            </a:extLst>
          </p:cNvPr>
          <p:cNvSpPr>
            <a:spLocks noChangeArrowheads="1"/>
          </p:cNvSpPr>
          <p:nvPr/>
        </p:nvSpPr>
        <p:spPr bwMode="auto">
          <a:xfrm>
            <a:off x="236538" y="2565400"/>
            <a:ext cx="8620125"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r>
              <a:rPr lang="en-US" altLang="en-US" sz="2200">
                <a:solidFill>
                  <a:srgbClr val="004277"/>
                </a:solidFill>
              </a:rPr>
              <a:t>While businesses are directly and indirectly causing many ecological challenges, they are also some of the largest organisations that are well-managed and well-resourced to help solve the problems of today and the future.</a:t>
            </a:r>
          </a:p>
          <a:p>
            <a:endParaRPr lang="en-US" altLang="en-US" sz="2200">
              <a:solidFill>
                <a:srgbClr val="004277"/>
              </a:solidFill>
            </a:endParaRPr>
          </a:p>
          <a:p>
            <a:r>
              <a:rPr lang="en-US" altLang="en-US" sz="2200">
                <a:solidFill>
                  <a:srgbClr val="004277"/>
                </a:solidFill>
              </a:rPr>
              <a:t>Increasing awareness of the general public and activist groups, along with government regulations, means stakeholder relationships are increasingly important. </a:t>
            </a:r>
          </a:p>
          <a:p>
            <a:endParaRPr lang="en-US" altLang="en-US" sz="2200">
              <a:solidFill>
                <a:srgbClr val="004277"/>
              </a:solidFill>
            </a:endParaRPr>
          </a:p>
          <a:p>
            <a:r>
              <a:rPr lang="en-US" altLang="en-US" sz="2200">
                <a:solidFill>
                  <a:srgbClr val="004277"/>
                </a:solidFill>
              </a:rPr>
              <a:t>Stakeholders expect companies to be held accountable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65819570-CB92-4913-98A3-3E4DD01096AC}"/>
              </a:ext>
            </a:extLst>
          </p:cNvPr>
          <p:cNvSpPr>
            <a:spLocks noGrp="1"/>
          </p:cNvSpPr>
          <p:nvPr>
            <p:ph sz="quarter" idx="12"/>
          </p:nvPr>
        </p:nvSpPr>
        <p:spPr>
          <a:xfrm>
            <a:off x="104775" y="2265363"/>
            <a:ext cx="8286750" cy="4475162"/>
          </a:xfrm>
          <a:solidFill>
            <a:schemeClr val="bg1"/>
          </a:solidFill>
        </p:spPr>
        <p:txBody>
          <a:bodyPr/>
          <a:lstStyle/>
          <a:p>
            <a:pPr marL="0" indent="0" fontAlgn="auto">
              <a:lnSpc>
                <a:spcPct val="100000"/>
              </a:lnSpc>
              <a:spcBef>
                <a:spcPct val="30000"/>
              </a:spcBef>
              <a:spcAft>
                <a:spcPts val="0"/>
              </a:spcAft>
              <a:buFont typeface="Arial" panose="020B0604020202020204" pitchFamily="34" charset="0"/>
              <a:buNone/>
              <a:defRPr/>
            </a:pPr>
            <a:r>
              <a:rPr lang="en-US" altLang="en-US" sz="2000" kern="0" dirty="0">
                <a:ea typeface="MS PGothic" panose="020B0600070205080204" pitchFamily="34" charset="-128"/>
              </a:rPr>
              <a:t>Biophysical/natural environment</a:t>
            </a:r>
          </a:p>
          <a:p>
            <a:pPr lvl="1" fontAlgn="auto">
              <a:lnSpc>
                <a:spcPct val="100000"/>
              </a:lnSpc>
              <a:spcBef>
                <a:spcPct val="30000"/>
              </a:spcBef>
              <a:spcAft>
                <a:spcPts val="0"/>
              </a:spcAft>
              <a:defRPr/>
            </a:pPr>
            <a:r>
              <a:rPr lang="en-US" altLang="en-US" sz="2000" kern="0" dirty="0">
                <a:ea typeface="MS PGothic" panose="020B0600070205080204" pitchFamily="34" charset="-128"/>
              </a:rPr>
              <a:t>Climate change – significant and lasting change in the statistical distribution of weather patterns over periods of time</a:t>
            </a:r>
          </a:p>
          <a:p>
            <a:pPr lvl="1" fontAlgn="auto">
              <a:lnSpc>
                <a:spcPct val="100000"/>
              </a:lnSpc>
              <a:spcBef>
                <a:spcPct val="30000"/>
              </a:spcBef>
              <a:spcAft>
                <a:spcPts val="0"/>
              </a:spcAft>
              <a:defRPr/>
            </a:pPr>
            <a:r>
              <a:rPr lang="en-US" altLang="en-US" sz="2000" kern="0" dirty="0">
                <a:ea typeface="MS PGothic" panose="020B0600070205080204" pitchFamily="34" charset="-128"/>
              </a:rPr>
              <a:t>Anthropogenic factors contributing to climate change:</a:t>
            </a:r>
          </a:p>
          <a:p>
            <a:pPr lvl="2" fontAlgn="auto">
              <a:lnSpc>
                <a:spcPct val="100000"/>
              </a:lnSpc>
              <a:spcBef>
                <a:spcPct val="30000"/>
              </a:spcBef>
              <a:spcAft>
                <a:spcPts val="0"/>
              </a:spcAft>
              <a:defRPr/>
            </a:pPr>
            <a:r>
              <a:rPr lang="en-US" altLang="en-US" sz="2000" kern="0" dirty="0">
                <a:ea typeface="MS PGothic" panose="020B0600070205080204" pitchFamily="34" charset="-128"/>
              </a:rPr>
              <a:t>increased emission of GHGs from fossil fuel consumption</a:t>
            </a:r>
          </a:p>
          <a:p>
            <a:pPr lvl="2" fontAlgn="auto">
              <a:lnSpc>
                <a:spcPct val="100000"/>
              </a:lnSpc>
              <a:spcBef>
                <a:spcPct val="30000"/>
              </a:spcBef>
              <a:spcAft>
                <a:spcPts val="0"/>
              </a:spcAft>
              <a:defRPr/>
            </a:pPr>
            <a:r>
              <a:rPr lang="en-US" altLang="en-US" sz="2000" kern="0" dirty="0">
                <a:ea typeface="MS PGothic" panose="020B0600070205080204" pitchFamily="34" charset="-128"/>
              </a:rPr>
              <a:t>intensified agricultural production (crop &amp; livestock)</a:t>
            </a:r>
          </a:p>
          <a:p>
            <a:pPr lvl="2" fontAlgn="auto">
              <a:lnSpc>
                <a:spcPct val="100000"/>
              </a:lnSpc>
              <a:spcBef>
                <a:spcPct val="30000"/>
              </a:spcBef>
              <a:spcAft>
                <a:spcPts val="0"/>
              </a:spcAft>
              <a:defRPr/>
            </a:pPr>
            <a:r>
              <a:rPr lang="en-US" altLang="en-US" sz="2000" kern="0" dirty="0">
                <a:ea typeface="MS PGothic" panose="020B0600070205080204" pitchFamily="34" charset="-128"/>
              </a:rPr>
              <a:t>ozone depletion</a:t>
            </a:r>
          </a:p>
          <a:p>
            <a:pPr lvl="2" fontAlgn="auto">
              <a:lnSpc>
                <a:spcPct val="100000"/>
              </a:lnSpc>
              <a:spcBef>
                <a:spcPct val="30000"/>
              </a:spcBef>
              <a:spcAft>
                <a:spcPts val="0"/>
              </a:spcAft>
              <a:defRPr/>
            </a:pPr>
            <a:r>
              <a:rPr lang="en-US" altLang="en-US" sz="2000" kern="0" dirty="0">
                <a:ea typeface="MS PGothic" panose="020B0600070205080204" pitchFamily="34" charset="-128"/>
              </a:rPr>
              <a:t>deforestation – leading to loss of biodiversity (threat of extinction)</a:t>
            </a:r>
          </a:p>
          <a:p>
            <a:pPr lvl="2" fontAlgn="auto">
              <a:lnSpc>
                <a:spcPct val="100000"/>
              </a:lnSpc>
              <a:spcBef>
                <a:spcPct val="30000"/>
              </a:spcBef>
              <a:spcAft>
                <a:spcPts val="0"/>
              </a:spcAft>
              <a:defRPr/>
            </a:pPr>
            <a:r>
              <a:rPr lang="en-US" altLang="en-US" sz="2000" kern="0" dirty="0">
                <a:ea typeface="MS PGothic" panose="020B0600070205080204" pitchFamily="34" charset="-128"/>
              </a:rPr>
              <a:t>pollution from industrial disasters </a:t>
            </a:r>
          </a:p>
          <a:p>
            <a:pPr fontAlgn="auto">
              <a:lnSpc>
                <a:spcPct val="100000"/>
              </a:lnSpc>
              <a:spcBef>
                <a:spcPct val="30000"/>
              </a:spcBef>
              <a:spcAft>
                <a:spcPts val="0"/>
              </a:spcAft>
              <a:defRPr/>
            </a:pPr>
            <a:endParaRPr lang="en-US" altLang="en-US" sz="2000" kern="0" dirty="0">
              <a:ea typeface="MS PGothic" panose="020B0600070205080204" pitchFamily="34" charset="-128"/>
            </a:endParaRPr>
          </a:p>
          <a:p>
            <a:pPr fontAlgn="auto">
              <a:lnSpc>
                <a:spcPct val="100000"/>
              </a:lnSpc>
              <a:spcBef>
                <a:spcPct val="30000"/>
              </a:spcBef>
              <a:spcAft>
                <a:spcPts val="0"/>
              </a:spcAft>
              <a:defRPr/>
            </a:pPr>
            <a:endParaRPr lang="en-US" altLang="en-US" sz="2000" kern="0" dirty="0">
              <a:ea typeface="MS PGothic" panose="020B0600070205080204" pitchFamily="34" charset="-128"/>
            </a:endParaRPr>
          </a:p>
          <a:p>
            <a:pPr fontAlgn="auto">
              <a:lnSpc>
                <a:spcPct val="100000"/>
              </a:lnSpc>
              <a:spcBef>
                <a:spcPct val="30000"/>
              </a:spcBef>
              <a:spcAft>
                <a:spcPts val="0"/>
              </a:spcAft>
              <a:defRPr/>
            </a:pPr>
            <a:endParaRPr lang="en-US" altLang="en-US" sz="2000" kern="0" dirty="0">
              <a:ea typeface="MS PGothic" panose="020B0600070205080204" pitchFamily="34" charset="-128"/>
            </a:endParaRPr>
          </a:p>
          <a:p>
            <a:pPr fontAlgn="auto">
              <a:lnSpc>
                <a:spcPct val="100000"/>
              </a:lnSpc>
              <a:spcBef>
                <a:spcPct val="30000"/>
              </a:spcBef>
              <a:spcAft>
                <a:spcPts val="0"/>
              </a:spcAft>
              <a:defRPr/>
            </a:pPr>
            <a:endParaRPr lang="en-US" altLang="en-US" sz="2000" kern="0" dirty="0">
              <a:ea typeface="MS PGothic" panose="020B0600070205080204" pitchFamily="34" charset="-128"/>
            </a:endParaRPr>
          </a:p>
        </p:txBody>
      </p:sp>
      <p:sp>
        <p:nvSpPr>
          <p:cNvPr id="9219" name="Text Placeholder 9">
            <a:extLst>
              <a:ext uri="{FF2B5EF4-FFF2-40B4-BE49-F238E27FC236}">
                <a16:creationId xmlns:a16="http://schemas.microsoft.com/office/drawing/2014/main" id="{7E9E1FCB-777D-48FE-B52B-4F4ABB806E01}"/>
              </a:ext>
            </a:extLst>
          </p:cNvPr>
          <p:cNvSpPr>
            <a:spLocks noGrp="1" noChangeArrowheads="1"/>
          </p:cNvSpPr>
          <p:nvPr>
            <p:ph type="body" sz="quarter" idx="10"/>
          </p:nvPr>
        </p:nvSpPr>
        <p:spPr bwMode="auto">
          <a:xfrm>
            <a:off x="577850" y="1611313"/>
            <a:ext cx="7908925" cy="34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ENVIRONMENTAL CHALLENGES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E351F2FB-9153-4A90-9E7F-4E41227AE276}"/>
              </a:ext>
            </a:extLst>
          </p:cNvPr>
          <p:cNvSpPr>
            <a:spLocks noGrp="1"/>
          </p:cNvSpPr>
          <p:nvPr>
            <p:ph sz="quarter" idx="12"/>
          </p:nvPr>
        </p:nvSpPr>
        <p:spPr>
          <a:xfrm>
            <a:off x="104775" y="2382838"/>
            <a:ext cx="8286750" cy="3638550"/>
          </a:xfrm>
          <a:solidFill>
            <a:schemeClr val="bg1"/>
          </a:solidFill>
        </p:spPr>
        <p:txBody>
          <a:bodyPr/>
          <a:lstStyle/>
          <a:p>
            <a:pPr fontAlgn="auto">
              <a:lnSpc>
                <a:spcPct val="100000"/>
              </a:lnSpc>
              <a:spcBef>
                <a:spcPct val="30000"/>
              </a:spcBef>
              <a:spcAft>
                <a:spcPts val="0"/>
              </a:spcAft>
              <a:buFont typeface="Wingdings" panose="05000000000000000000" pitchFamily="2" charset="2"/>
              <a:buChar char="Ø"/>
              <a:defRPr/>
            </a:pPr>
            <a:r>
              <a:rPr lang="en-US" altLang="en-US" sz="2000" kern="0" dirty="0">
                <a:ea typeface="MS PGothic" panose="020B0600070205080204" pitchFamily="34" charset="-128"/>
              </a:rPr>
              <a:t>Supply/value chain activities</a:t>
            </a:r>
          </a:p>
          <a:p>
            <a:pPr lvl="1" fontAlgn="auto">
              <a:lnSpc>
                <a:spcPct val="100000"/>
              </a:lnSpc>
              <a:spcBef>
                <a:spcPct val="30000"/>
              </a:spcBef>
              <a:spcAft>
                <a:spcPts val="0"/>
              </a:spcAft>
              <a:buFont typeface="Wingdings" panose="05000000000000000000" pitchFamily="2" charset="2"/>
              <a:buChar char="Ø"/>
              <a:defRPr/>
            </a:pPr>
            <a:r>
              <a:rPr lang="en-US" altLang="en-US" sz="2000" kern="0" dirty="0">
                <a:ea typeface="MS PGothic" panose="020B0600070205080204" pitchFamily="34" charset="-128"/>
              </a:rPr>
              <a:t>Availability and cost of resources </a:t>
            </a:r>
          </a:p>
          <a:p>
            <a:pPr lvl="1" fontAlgn="auto">
              <a:lnSpc>
                <a:spcPct val="100000"/>
              </a:lnSpc>
              <a:spcBef>
                <a:spcPct val="30000"/>
              </a:spcBef>
              <a:spcAft>
                <a:spcPts val="0"/>
              </a:spcAft>
              <a:buFont typeface="Wingdings" panose="05000000000000000000" pitchFamily="2" charset="2"/>
              <a:buChar char="Ø"/>
              <a:defRPr/>
            </a:pPr>
            <a:r>
              <a:rPr lang="en-US" altLang="en-US" sz="2000" kern="0" dirty="0">
                <a:ea typeface="MS PGothic" panose="020B0600070205080204" pitchFamily="34" charset="-128"/>
              </a:rPr>
              <a:t>Logistics upstream and downstream</a:t>
            </a:r>
          </a:p>
          <a:p>
            <a:pPr lvl="1" fontAlgn="auto">
              <a:lnSpc>
                <a:spcPct val="100000"/>
              </a:lnSpc>
              <a:spcBef>
                <a:spcPct val="30000"/>
              </a:spcBef>
              <a:spcAft>
                <a:spcPts val="0"/>
              </a:spcAft>
              <a:buFont typeface="Wingdings" panose="05000000000000000000" pitchFamily="2" charset="2"/>
              <a:buChar char="Ø"/>
              <a:defRPr/>
            </a:pPr>
            <a:r>
              <a:rPr lang="en-US" altLang="en-US" sz="2000" kern="0" dirty="0">
                <a:ea typeface="MS PGothic" panose="020B0600070205080204" pitchFamily="34" charset="-128"/>
              </a:rPr>
              <a:t>Human cost to doing business</a:t>
            </a:r>
          </a:p>
          <a:p>
            <a:pPr lvl="1" fontAlgn="auto">
              <a:lnSpc>
                <a:spcPct val="100000"/>
              </a:lnSpc>
              <a:spcBef>
                <a:spcPct val="30000"/>
              </a:spcBef>
              <a:spcAft>
                <a:spcPts val="0"/>
              </a:spcAft>
              <a:buFont typeface="Wingdings" panose="05000000000000000000" pitchFamily="2" charset="2"/>
              <a:buChar char="Ø"/>
              <a:defRPr/>
            </a:pPr>
            <a:endParaRPr lang="en-US" altLang="en-US" sz="2000" kern="0" dirty="0">
              <a:ea typeface="MS PGothic" panose="020B0600070205080204" pitchFamily="34" charset="-128"/>
            </a:endParaRPr>
          </a:p>
          <a:p>
            <a:pPr fontAlgn="auto">
              <a:lnSpc>
                <a:spcPct val="100000"/>
              </a:lnSpc>
              <a:spcBef>
                <a:spcPct val="30000"/>
              </a:spcBef>
              <a:spcAft>
                <a:spcPts val="0"/>
              </a:spcAft>
              <a:buFont typeface="Wingdings" panose="05000000000000000000" pitchFamily="2" charset="2"/>
              <a:buChar char="Ø"/>
              <a:defRPr/>
            </a:pPr>
            <a:r>
              <a:rPr lang="en-US" altLang="en-US" sz="2000" kern="0" dirty="0">
                <a:ea typeface="MS PGothic" panose="020B0600070205080204" pitchFamily="34" charset="-128"/>
              </a:rPr>
              <a:t>Implementing changes to business operations</a:t>
            </a:r>
          </a:p>
          <a:p>
            <a:pPr fontAlgn="auto">
              <a:lnSpc>
                <a:spcPct val="100000"/>
              </a:lnSpc>
              <a:spcBef>
                <a:spcPct val="30000"/>
              </a:spcBef>
              <a:spcAft>
                <a:spcPts val="0"/>
              </a:spcAft>
              <a:buFont typeface="Wingdings" panose="05000000000000000000" pitchFamily="2" charset="2"/>
              <a:buChar char="Ø"/>
              <a:defRPr/>
            </a:pPr>
            <a:endParaRPr lang="en-US" altLang="en-US" sz="2000" kern="0" dirty="0">
              <a:ea typeface="MS PGothic" panose="020B0600070205080204" pitchFamily="34" charset="-128"/>
            </a:endParaRPr>
          </a:p>
          <a:p>
            <a:pPr fontAlgn="auto">
              <a:lnSpc>
                <a:spcPct val="100000"/>
              </a:lnSpc>
              <a:spcBef>
                <a:spcPct val="30000"/>
              </a:spcBef>
              <a:spcAft>
                <a:spcPts val="0"/>
              </a:spcAft>
              <a:buFont typeface="Wingdings" panose="05000000000000000000" pitchFamily="2" charset="2"/>
              <a:buChar char="Ø"/>
              <a:defRPr/>
            </a:pPr>
            <a:r>
              <a:rPr lang="en-US" altLang="en-US" sz="2000" kern="0" dirty="0">
                <a:ea typeface="MS PGothic" panose="020B0600070205080204" pitchFamily="34" charset="-128"/>
              </a:rPr>
              <a:t>Stakeholder pressure (and negative/positive outcomes)</a:t>
            </a:r>
          </a:p>
          <a:p>
            <a:pPr marL="0" indent="0" fontAlgn="auto">
              <a:lnSpc>
                <a:spcPct val="100000"/>
              </a:lnSpc>
              <a:spcBef>
                <a:spcPct val="30000"/>
              </a:spcBef>
              <a:spcAft>
                <a:spcPts val="0"/>
              </a:spcAft>
              <a:buFont typeface="Arial" panose="020B0604020202020204" pitchFamily="34" charset="0"/>
              <a:buNone/>
              <a:defRPr/>
            </a:pPr>
            <a:endParaRPr lang="en-US" altLang="en-US" sz="2000" kern="0" dirty="0">
              <a:ea typeface="MS PGothic" panose="020B0600070205080204" pitchFamily="34" charset="-128"/>
            </a:endParaRPr>
          </a:p>
          <a:p>
            <a:pPr fontAlgn="auto">
              <a:lnSpc>
                <a:spcPct val="100000"/>
              </a:lnSpc>
              <a:spcBef>
                <a:spcPct val="30000"/>
              </a:spcBef>
              <a:spcAft>
                <a:spcPts val="0"/>
              </a:spcAft>
              <a:defRPr/>
            </a:pPr>
            <a:endParaRPr lang="en-US" altLang="en-US" sz="2000" kern="0" dirty="0">
              <a:ea typeface="MS PGothic" panose="020B0600070205080204" pitchFamily="34" charset="-128"/>
            </a:endParaRPr>
          </a:p>
          <a:p>
            <a:pPr fontAlgn="auto">
              <a:lnSpc>
                <a:spcPct val="100000"/>
              </a:lnSpc>
              <a:spcBef>
                <a:spcPct val="30000"/>
              </a:spcBef>
              <a:spcAft>
                <a:spcPts val="0"/>
              </a:spcAft>
              <a:defRPr/>
            </a:pPr>
            <a:endParaRPr lang="en-US" altLang="en-US" sz="2000" kern="0" dirty="0">
              <a:ea typeface="MS PGothic" panose="020B0600070205080204" pitchFamily="34" charset="-128"/>
            </a:endParaRPr>
          </a:p>
          <a:p>
            <a:pPr fontAlgn="auto">
              <a:lnSpc>
                <a:spcPct val="100000"/>
              </a:lnSpc>
              <a:spcBef>
                <a:spcPct val="30000"/>
              </a:spcBef>
              <a:spcAft>
                <a:spcPts val="0"/>
              </a:spcAft>
              <a:defRPr/>
            </a:pPr>
            <a:endParaRPr lang="en-US" altLang="en-US" sz="2000" kern="0" dirty="0">
              <a:ea typeface="MS PGothic" panose="020B0600070205080204" pitchFamily="34" charset="-128"/>
            </a:endParaRPr>
          </a:p>
          <a:p>
            <a:pPr fontAlgn="auto">
              <a:lnSpc>
                <a:spcPct val="100000"/>
              </a:lnSpc>
              <a:spcBef>
                <a:spcPct val="30000"/>
              </a:spcBef>
              <a:spcAft>
                <a:spcPts val="0"/>
              </a:spcAft>
              <a:defRPr/>
            </a:pPr>
            <a:endParaRPr lang="en-US" altLang="en-US" sz="2000" kern="0" dirty="0">
              <a:ea typeface="MS PGothic" panose="020B0600070205080204" pitchFamily="34" charset="-128"/>
            </a:endParaRPr>
          </a:p>
        </p:txBody>
      </p:sp>
      <p:sp>
        <p:nvSpPr>
          <p:cNvPr id="11267" name="Text Placeholder 9">
            <a:extLst>
              <a:ext uri="{FF2B5EF4-FFF2-40B4-BE49-F238E27FC236}">
                <a16:creationId xmlns:a16="http://schemas.microsoft.com/office/drawing/2014/main" id="{9D862B2A-BF18-48DD-9A01-87C38FC899D5}"/>
              </a:ext>
            </a:extLst>
          </p:cNvPr>
          <p:cNvSpPr>
            <a:spLocks noGrp="1" noChangeArrowheads="1"/>
          </p:cNvSpPr>
          <p:nvPr>
            <p:ph type="body" sz="quarter" idx="10"/>
          </p:nvPr>
        </p:nvSpPr>
        <p:spPr bwMode="auto">
          <a:xfrm>
            <a:off x="577850" y="1611313"/>
            <a:ext cx="7908925" cy="34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SUSTAINABILITY CHALLENGES FOR BUSINESS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78D05B60-9F30-42B0-9CB3-A93C8169F85C}"/>
              </a:ext>
            </a:extLst>
          </p:cNvPr>
          <p:cNvSpPr>
            <a:spLocks noGrp="1"/>
          </p:cNvSpPr>
          <p:nvPr>
            <p:ph sz="quarter" idx="12"/>
          </p:nvPr>
        </p:nvSpPr>
        <p:spPr>
          <a:xfrm>
            <a:off x="104775" y="2252663"/>
            <a:ext cx="8286750" cy="4475162"/>
          </a:xfrm>
          <a:solidFill>
            <a:schemeClr val="bg1"/>
          </a:solidFill>
        </p:spPr>
        <p:txBody>
          <a:bodyPr/>
          <a:lstStyle/>
          <a:p>
            <a:pPr fontAlgn="auto">
              <a:lnSpc>
                <a:spcPct val="100000"/>
              </a:lnSpc>
              <a:spcBef>
                <a:spcPct val="30000"/>
              </a:spcBef>
              <a:spcAft>
                <a:spcPts val="0"/>
              </a:spcAft>
              <a:buFont typeface="Wingdings" panose="05000000000000000000" pitchFamily="2" charset="2"/>
              <a:buChar char="Ø"/>
              <a:defRPr/>
            </a:pPr>
            <a:r>
              <a:rPr lang="en-US" altLang="en-US" sz="2000" kern="0" dirty="0">
                <a:ea typeface="MS PGothic" panose="020B0600070205080204" pitchFamily="34" charset="-128"/>
              </a:rPr>
              <a:t>Ability of a social system to function positively for social wellbeing </a:t>
            </a:r>
          </a:p>
          <a:p>
            <a:pPr fontAlgn="auto">
              <a:lnSpc>
                <a:spcPct val="100000"/>
              </a:lnSpc>
              <a:spcBef>
                <a:spcPct val="30000"/>
              </a:spcBef>
              <a:spcAft>
                <a:spcPts val="0"/>
              </a:spcAft>
              <a:buFont typeface="Wingdings" panose="05000000000000000000" pitchFamily="2" charset="2"/>
              <a:buChar char="Ø"/>
              <a:defRPr/>
            </a:pPr>
            <a:r>
              <a:rPr lang="en-US" altLang="en-US" sz="2000" kern="0" dirty="0">
                <a:ea typeface="MS PGothic" panose="020B0600070205080204" pitchFamily="34" charset="-128"/>
              </a:rPr>
              <a:t>Addresses broad issues:</a:t>
            </a:r>
          </a:p>
          <a:p>
            <a:pPr lvl="1" fontAlgn="auto">
              <a:lnSpc>
                <a:spcPct val="100000"/>
              </a:lnSpc>
              <a:spcBef>
                <a:spcPct val="30000"/>
              </a:spcBef>
              <a:spcAft>
                <a:spcPts val="0"/>
              </a:spcAft>
              <a:buFont typeface="Wingdings" panose="05000000000000000000" pitchFamily="2" charset="2"/>
              <a:buChar char="Ø"/>
              <a:defRPr/>
            </a:pPr>
            <a:r>
              <a:rPr lang="en-US" altLang="en-US" sz="2000" kern="0" dirty="0">
                <a:ea typeface="MS PGothic" panose="020B0600070205080204" pitchFamily="34" charset="-128"/>
              </a:rPr>
              <a:t>Social equity</a:t>
            </a:r>
          </a:p>
          <a:p>
            <a:pPr lvl="1" fontAlgn="auto">
              <a:lnSpc>
                <a:spcPct val="100000"/>
              </a:lnSpc>
              <a:spcBef>
                <a:spcPct val="30000"/>
              </a:spcBef>
              <a:spcAft>
                <a:spcPts val="0"/>
              </a:spcAft>
              <a:buFont typeface="Wingdings" panose="05000000000000000000" pitchFamily="2" charset="2"/>
              <a:buChar char="Ø"/>
              <a:defRPr/>
            </a:pPr>
            <a:r>
              <a:rPr lang="en-US" altLang="en-US" sz="2000" kern="0" dirty="0">
                <a:ea typeface="MS PGothic" panose="020B0600070205080204" pitchFamily="34" charset="-128"/>
              </a:rPr>
              <a:t>Justice</a:t>
            </a:r>
          </a:p>
          <a:p>
            <a:pPr lvl="1" fontAlgn="auto">
              <a:lnSpc>
                <a:spcPct val="100000"/>
              </a:lnSpc>
              <a:spcBef>
                <a:spcPct val="30000"/>
              </a:spcBef>
              <a:spcAft>
                <a:spcPts val="0"/>
              </a:spcAft>
              <a:buFont typeface="Wingdings" panose="05000000000000000000" pitchFamily="2" charset="2"/>
              <a:buChar char="Ø"/>
              <a:defRPr/>
            </a:pPr>
            <a:r>
              <a:rPr lang="en-US" altLang="en-US" sz="2000" kern="0" dirty="0">
                <a:ea typeface="MS PGothic" panose="020B0600070205080204" pitchFamily="34" charset="-128"/>
              </a:rPr>
              <a:t>Hunger</a:t>
            </a:r>
          </a:p>
          <a:p>
            <a:pPr lvl="1" fontAlgn="auto">
              <a:lnSpc>
                <a:spcPct val="100000"/>
              </a:lnSpc>
              <a:spcBef>
                <a:spcPct val="30000"/>
              </a:spcBef>
              <a:spcAft>
                <a:spcPts val="0"/>
              </a:spcAft>
              <a:buFont typeface="Wingdings" panose="05000000000000000000" pitchFamily="2" charset="2"/>
              <a:buChar char="Ø"/>
              <a:defRPr/>
            </a:pPr>
            <a:r>
              <a:rPr lang="en-US" altLang="en-US" sz="2000" kern="0" dirty="0">
                <a:ea typeface="MS PGothic" panose="020B0600070205080204" pitchFamily="34" charset="-128"/>
              </a:rPr>
              <a:t>Poverty</a:t>
            </a:r>
          </a:p>
          <a:p>
            <a:pPr lvl="1" fontAlgn="auto">
              <a:lnSpc>
                <a:spcPct val="100000"/>
              </a:lnSpc>
              <a:spcBef>
                <a:spcPct val="30000"/>
              </a:spcBef>
              <a:spcAft>
                <a:spcPts val="0"/>
              </a:spcAft>
              <a:buFont typeface="Wingdings" panose="05000000000000000000" pitchFamily="2" charset="2"/>
              <a:buChar char="Ø"/>
              <a:defRPr/>
            </a:pPr>
            <a:r>
              <a:rPr lang="en-US" altLang="en-US" sz="2000" kern="0" dirty="0">
                <a:ea typeface="MS PGothic" panose="020B0600070205080204" pitchFamily="34" charset="-128"/>
              </a:rPr>
              <a:t>Human rights</a:t>
            </a:r>
          </a:p>
          <a:p>
            <a:pPr lvl="1" fontAlgn="auto">
              <a:lnSpc>
                <a:spcPct val="100000"/>
              </a:lnSpc>
              <a:spcBef>
                <a:spcPct val="30000"/>
              </a:spcBef>
              <a:spcAft>
                <a:spcPts val="0"/>
              </a:spcAft>
              <a:buFont typeface="Wingdings" panose="05000000000000000000" pitchFamily="2" charset="2"/>
              <a:buChar char="Ø"/>
              <a:defRPr/>
            </a:pPr>
            <a:r>
              <a:rPr lang="en-US" altLang="en-US" sz="2000" kern="0" dirty="0">
                <a:ea typeface="MS PGothic" panose="020B0600070205080204" pitchFamily="34" charset="-128"/>
              </a:rPr>
              <a:t>Wellness</a:t>
            </a:r>
          </a:p>
          <a:p>
            <a:pPr lvl="1" fontAlgn="auto">
              <a:lnSpc>
                <a:spcPct val="100000"/>
              </a:lnSpc>
              <a:spcBef>
                <a:spcPct val="30000"/>
              </a:spcBef>
              <a:spcAft>
                <a:spcPts val="0"/>
              </a:spcAft>
              <a:buFont typeface="Wingdings" panose="05000000000000000000" pitchFamily="2" charset="2"/>
              <a:buChar char="Ø"/>
              <a:defRPr/>
            </a:pPr>
            <a:r>
              <a:rPr lang="en-US" altLang="en-US" sz="2000" kern="0" dirty="0">
                <a:ea typeface="MS PGothic" panose="020B0600070205080204" pitchFamily="34" charset="-128"/>
              </a:rPr>
              <a:t>Health and safety</a:t>
            </a:r>
          </a:p>
          <a:p>
            <a:pPr lvl="1" fontAlgn="auto">
              <a:lnSpc>
                <a:spcPct val="100000"/>
              </a:lnSpc>
              <a:spcBef>
                <a:spcPct val="30000"/>
              </a:spcBef>
              <a:spcAft>
                <a:spcPts val="0"/>
              </a:spcAft>
              <a:buFont typeface="Wingdings" panose="05000000000000000000" pitchFamily="2" charset="2"/>
              <a:buChar char="Ø"/>
              <a:defRPr/>
            </a:pPr>
            <a:r>
              <a:rPr lang="en-US" altLang="en-US" sz="2000" kern="0" dirty="0">
                <a:ea typeface="MS PGothic" panose="020B0600070205080204" pitchFamily="34" charset="-128"/>
              </a:rPr>
              <a:t>Anti-corruption</a:t>
            </a:r>
          </a:p>
          <a:p>
            <a:pPr lvl="1" fontAlgn="auto">
              <a:lnSpc>
                <a:spcPct val="100000"/>
              </a:lnSpc>
              <a:spcBef>
                <a:spcPct val="30000"/>
              </a:spcBef>
              <a:spcAft>
                <a:spcPts val="0"/>
              </a:spcAft>
              <a:buFont typeface="Wingdings" panose="05000000000000000000" pitchFamily="2" charset="2"/>
              <a:buChar char="Ø"/>
              <a:defRPr/>
            </a:pPr>
            <a:r>
              <a:rPr lang="en-US" altLang="en-US" sz="2000" kern="0" dirty="0">
                <a:ea typeface="MS PGothic" panose="020B0600070205080204" pitchFamily="34" charset="-128"/>
              </a:rPr>
              <a:t>Community engagement, volunteering, philanthropy</a:t>
            </a:r>
          </a:p>
          <a:p>
            <a:pPr marL="0" indent="0" fontAlgn="auto">
              <a:lnSpc>
                <a:spcPct val="100000"/>
              </a:lnSpc>
              <a:spcBef>
                <a:spcPct val="30000"/>
              </a:spcBef>
              <a:spcAft>
                <a:spcPts val="0"/>
              </a:spcAft>
              <a:buFont typeface="Arial" panose="020B0604020202020204" pitchFamily="34" charset="0"/>
              <a:buNone/>
              <a:defRPr/>
            </a:pPr>
            <a:endParaRPr lang="en-US" altLang="en-US" sz="2000" kern="0" dirty="0">
              <a:ea typeface="MS PGothic" panose="020B0600070205080204" pitchFamily="34" charset="-128"/>
            </a:endParaRPr>
          </a:p>
          <a:p>
            <a:pPr fontAlgn="auto">
              <a:lnSpc>
                <a:spcPct val="100000"/>
              </a:lnSpc>
              <a:spcBef>
                <a:spcPct val="30000"/>
              </a:spcBef>
              <a:spcAft>
                <a:spcPts val="0"/>
              </a:spcAft>
              <a:defRPr/>
            </a:pPr>
            <a:endParaRPr lang="en-US" altLang="en-US" sz="2000" kern="0" dirty="0">
              <a:ea typeface="MS PGothic" panose="020B0600070205080204" pitchFamily="34" charset="-128"/>
            </a:endParaRPr>
          </a:p>
          <a:p>
            <a:pPr fontAlgn="auto">
              <a:lnSpc>
                <a:spcPct val="100000"/>
              </a:lnSpc>
              <a:spcBef>
                <a:spcPct val="30000"/>
              </a:spcBef>
              <a:spcAft>
                <a:spcPts val="0"/>
              </a:spcAft>
              <a:defRPr/>
            </a:pPr>
            <a:endParaRPr lang="en-US" altLang="en-US" sz="2000" kern="0" dirty="0">
              <a:ea typeface="MS PGothic" panose="020B0600070205080204" pitchFamily="34" charset="-128"/>
            </a:endParaRPr>
          </a:p>
          <a:p>
            <a:pPr fontAlgn="auto">
              <a:lnSpc>
                <a:spcPct val="100000"/>
              </a:lnSpc>
              <a:spcBef>
                <a:spcPct val="30000"/>
              </a:spcBef>
              <a:spcAft>
                <a:spcPts val="0"/>
              </a:spcAft>
              <a:defRPr/>
            </a:pPr>
            <a:endParaRPr lang="en-US" altLang="en-US" sz="2000" kern="0" dirty="0">
              <a:ea typeface="MS PGothic" panose="020B0600070205080204" pitchFamily="34" charset="-128"/>
            </a:endParaRPr>
          </a:p>
          <a:p>
            <a:pPr fontAlgn="auto">
              <a:lnSpc>
                <a:spcPct val="100000"/>
              </a:lnSpc>
              <a:spcBef>
                <a:spcPct val="30000"/>
              </a:spcBef>
              <a:spcAft>
                <a:spcPts val="0"/>
              </a:spcAft>
              <a:defRPr/>
            </a:pPr>
            <a:endParaRPr lang="en-US" altLang="en-US" sz="2000" kern="0" dirty="0">
              <a:ea typeface="MS PGothic" panose="020B0600070205080204" pitchFamily="34" charset="-128"/>
            </a:endParaRPr>
          </a:p>
        </p:txBody>
      </p:sp>
      <p:sp>
        <p:nvSpPr>
          <p:cNvPr id="13315" name="Text Placeholder 9">
            <a:extLst>
              <a:ext uri="{FF2B5EF4-FFF2-40B4-BE49-F238E27FC236}">
                <a16:creationId xmlns:a16="http://schemas.microsoft.com/office/drawing/2014/main" id="{4F48BDA4-B4E6-41DA-808E-CA0275324A6E}"/>
              </a:ext>
            </a:extLst>
          </p:cNvPr>
          <p:cNvSpPr>
            <a:spLocks noGrp="1" noChangeArrowheads="1"/>
          </p:cNvSpPr>
          <p:nvPr>
            <p:ph type="body" sz="quarter" idx="10"/>
          </p:nvPr>
        </p:nvSpPr>
        <p:spPr bwMode="auto">
          <a:xfrm>
            <a:off x="577850" y="1611313"/>
            <a:ext cx="7908925" cy="34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SOCIAL SUSTAINABILITY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Placeholder 9">
            <a:extLst>
              <a:ext uri="{FF2B5EF4-FFF2-40B4-BE49-F238E27FC236}">
                <a16:creationId xmlns:a16="http://schemas.microsoft.com/office/drawing/2014/main" id="{54E2BF17-2DA8-4D52-811D-862E402B3145}"/>
              </a:ext>
            </a:extLst>
          </p:cNvPr>
          <p:cNvSpPr>
            <a:spLocks noGrp="1" noChangeArrowheads="1"/>
          </p:cNvSpPr>
          <p:nvPr>
            <p:ph type="body" sz="quarter" idx="10"/>
          </p:nvPr>
        </p:nvSpPr>
        <p:spPr bwMode="auto">
          <a:xfrm>
            <a:off x="577850" y="1611313"/>
            <a:ext cx="7908925" cy="34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SOCIAL SUSTAINABILITY </a:t>
            </a:r>
          </a:p>
        </p:txBody>
      </p:sp>
      <p:sp>
        <p:nvSpPr>
          <p:cNvPr id="15363" name="Content Placeholder 2">
            <a:extLst>
              <a:ext uri="{FF2B5EF4-FFF2-40B4-BE49-F238E27FC236}">
                <a16:creationId xmlns:a16="http://schemas.microsoft.com/office/drawing/2014/main" id="{A6CD1131-A690-47BF-90AC-F57A102A28E2}"/>
              </a:ext>
            </a:extLst>
          </p:cNvPr>
          <p:cNvSpPr>
            <a:spLocks noGrp="1" noChangeArrowheads="1"/>
          </p:cNvSpPr>
          <p:nvPr>
            <p:ph sz="quarter" idx="12"/>
          </p:nvPr>
        </p:nvSpPr>
        <p:spPr bwMode="auto">
          <a:xfrm>
            <a:off x="577850" y="2408238"/>
            <a:ext cx="5264150" cy="38227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NZ" altLang="en-US"/>
          </a:p>
        </p:txBody>
      </p:sp>
      <p:graphicFrame>
        <p:nvGraphicFramePr>
          <p:cNvPr id="6" name="Table 5">
            <a:extLst>
              <a:ext uri="{FF2B5EF4-FFF2-40B4-BE49-F238E27FC236}">
                <a16:creationId xmlns:a16="http://schemas.microsoft.com/office/drawing/2014/main" id="{66E73812-231F-4B0C-8EAA-AA955D5B7767}"/>
              </a:ext>
            </a:extLst>
          </p:cNvPr>
          <p:cNvGraphicFramePr>
            <a:graphicFrameLocks noGrp="1"/>
          </p:cNvGraphicFramePr>
          <p:nvPr/>
        </p:nvGraphicFramePr>
        <p:xfrm>
          <a:off x="0" y="93663"/>
          <a:ext cx="9144000" cy="6670675"/>
        </p:xfrm>
        <a:graphic>
          <a:graphicData uri="http://schemas.openxmlformats.org/drawingml/2006/table">
            <a:tbl>
              <a:tblPr firstRow="1" bandRow="1">
                <a:tableStyleId>{16D9F66E-5EB9-4882-86FB-DCBF35E3C3E4}</a:tableStyleId>
              </a:tblPr>
              <a:tblGrid>
                <a:gridCol w="2168434">
                  <a:extLst>
                    <a:ext uri="{9D8B030D-6E8A-4147-A177-3AD203B41FA5}">
                      <a16:colId xmlns:a16="http://schemas.microsoft.com/office/drawing/2014/main" val="20000"/>
                    </a:ext>
                  </a:extLst>
                </a:gridCol>
                <a:gridCol w="6975566">
                  <a:extLst>
                    <a:ext uri="{9D8B030D-6E8A-4147-A177-3AD203B41FA5}">
                      <a16:colId xmlns:a16="http://schemas.microsoft.com/office/drawing/2014/main" val="20001"/>
                    </a:ext>
                  </a:extLst>
                </a:gridCol>
              </a:tblGrid>
              <a:tr h="699721">
                <a:tc>
                  <a:txBody>
                    <a:bodyPr/>
                    <a:lstStyle/>
                    <a:p>
                      <a:r>
                        <a:rPr lang="en-NZ" sz="1600" b="1" dirty="0"/>
                        <a:t>Ethics</a:t>
                      </a:r>
                    </a:p>
                  </a:txBody>
                  <a:tcPr marT="45715" marB="45715"/>
                </a:tc>
                <a:tc>
                  <a:txBody>
                    <a:bodyPr/>
                    <a:lstStyle/>
                    <a:p>
                      <a:pPr algn="l"/>
                      <a:r>
                        <a:rPr lang="en-US" sz="1600" b="0" i="0" kern="1200" dirty="0">
                          <a:solidFill>
                            <a:schemeClr val="dk1"/>
                          </a:solidFill>
                          <a:effectLst/>
                          <a:latin typeface="+mn-lt"/>
                          <a:ea typeface="+mn-ea"/>
                          <a:cs typeface="+mn-cs"/>
                        </a:rPr>
                        <a:t>The company establishes, promotes, monitors, and maintains ethical standards and practices in dealings with all of the company stakeholders</a:t>
                      </a:r>
                      <a:endParaRPr lang="en-NZ" sz="1600" dirty="0"/>
                    </a:p>
                  </a:txBody>
                  <a:tcPr marT="45715" marB="45715"/>
                </a:tc>
                <a:extLst>
                  <a:ext uri="{0D108BD9-81ED-4DB2-BD59-A6C34878D82A}">
                    <a16:rowId xmlns:a16="http://schemas.microsoft.com/office/drawing/2014/main" val="10000"/>
                  </a:ext>
                </a:extLst>
              </a:tr>
              <a:tr h="699721">
                <a:tc>
                  <a:txBody>
                    <a:bodyPr/>
                    <a:lstStyle/>
                    <a:p>
                      <a:r>
                        <a:rPr lang="en-NZ" sz="1600" b="1" dirty="0"/>
                        <a:t>Governance</a:t>
                      </a:r>
                    </a:p>
                  </a:txBody>
                  <a:tcPr marT="45715" marB="45715"/>
                </a:tc>
                <a:tc>
                  <a:txBody>
                    <a:bodyPr/>
                    <a:lstStyle/>
                    <a:p>
                      <a:pPr algn="l"/>
                      <a:r>
                        <a:rPr lang="en-US" sz="1600" b="0" i="0" kern="1200" dirty="0">
                          <a:solidFill>
                            <a:schemeClr val="dk1"/>
                          </a:solidFill>
                          <a:effectLst/>
                          <a:latin typeface="+mn-lt"/>
                          <a:ea typeface="+mn-ea"/>
                          <a:cs typeface="+mn-cs"/>
                        </a:rPr>
                        <a:t>The company establishes, promotes, monitors, and maintains ethical standards and practices in dealings with all of the company stakeholders</a:t>
                      </a:r>
                      <a:endParaRPr lang="en-NZ" sz="1600" dirty="0"/>
                    </a:p>
                  </a:txBody>
                  <a:tcPr marT="45715" marB="45715"/>
                </a:tc>
                <a:extLst>
                  <a:ext uri="{0D108BD9-81ED-4DB2-BD59-A6C34878D82A}">
                    <a16:rowId xmlns:a16="http://schemas.microsoft.com/office/drawing/2014/main" val="10001"/>
                  </a:ext>
                </a:extLst>
              </a:tr>
              <a:tr h="699721">
                <a:tc>
                  <a:txBody>
                    <a:bodyPr/>
                    <a:lstStyle/>
                    <a:p>
                      <a:r>
                        <a:rPr lang="en-NZ" sz="1600" b="1" dirty="0"/>
                        <a:t>Transparency</a:t>
                      </a:r>
                    </a:p>
                  </a:txBody>
                  <a:tcPr marT="45715" marB="45715"/>
                </a:tc>
                <a:tc>
                  <a:txBody>
                    <a:bodyPr/>
                    <a:lstStyle/>
                    <a:p>
                      <a:pPr algn="l"/>
                      <a:r>
                        <a:rPr lang="en-US" sz="1600" b="0" i="0" kern="1200" dirty="0">
                          <a:solidFill>
                            <a:schemeClr val="dk1"/>
                          </a:solidFill>
                          <a:effectLst/>
                          <a:latin typeface="+mn-lt"/>
                          <a:ea typeface="+mn-ea"/>
                          <a:cs typeface="+mn-cs"/>
                        </a:rPr>
                        <a:t>The company provides timely disclosure of information about its products, services, and activities, thus permitting stakeholders to make informed decisions</a:t>
                      </a:r>
                      <a:endParaRPr lang="en-NZ" sz="1600" dirty="0"/>
                    </a:p>
                  </a:txBody>
                  <a:tcPr marT="45715" marB="45715"/>
                </a:tc>
                <a:extLst>
                  <a:ext uri="{0D108BD9-81ED-4DB2-BD59-A6C34878D82A}">
                    <a16:rowId xmlns:a16="http://schemas.microsoft.com/office/drawing/2014/main" val="10002"/>
                  </a:ext>
                </a:extLst>
              </a:tr>
              <a:tr h="699721">
                <a:tc>
                  <a:txBody>
                    <a:bodyPr/>
                    <a:lstStyle/>
                    <a:p>
                      <a:r>
                        <a:rPr lang="en-NZ" sz="1600" b="1" dirty="0"/>
                        <a:t>Business Relationships</a:t>
                      </a:r>
                    </a:p>
                  </a:txBody>
                  <a:tcPr marT="45715" marB="45715"/>
                </a:tc>
                <a:tc>
                  <a:txBody>
                    <a:bodyPr/>
                    <a:lstStyle/>
                    <a:p>
                      <a:pPr algn="l"/>
                      <a:r>
                        <a:rPr lang="en-US" sz="1600" b="0" i="0" kern="1200" dirty="0">
                          <a:solidFill>
                            <a:schemeClr val="dk1"/>
                          </a:solidFill>
                          <a:effectLst/>
                          <a:latin typeface="+mn-lt"/>
                          <a:ea typeface="+mn-ea"/>
                          <a:cs typeface="+mn-cs"/>
                        </a:rPr>
                        <a:t>The company engages in fair-trading practices with suppliers, distributors, and partners</a:t>
                      </a:r>
                      <a:endParaRPr lang="en-NZ" sz="1600" dirty="0"/>
                    </a:p>
                  </a:txBody>
                  <a:tcPr marT="45715" marB="45715"/>
                </a:tc>
                <a:extLst>
                  <a:ext uri="{0D108BD9-81ED-4DB2-BD59-A6C34878D82A}">
                    <a16:rowId xmlns:a16="http://schemas.microsoft.com/office/drawing/2014/main" val="10003"/>
                  </a:ext>
                </a:extLst>
              </a:tr>
              <a:tr h="699721">
                <a:tc>
                  <a:txBody>
                    <a:bodyPr/>
                    <a:lstStyle/>
                    <a:p>
                      <a:r>
                        <a:rPr lang="en-NZ" sz="1600" b="1" dirty="0"/>
                        <a:t>Financial Return</a:t>
                      </a:r>
                    </a:p>
                  </a:txBody>
                  <a:tcPr marT="45715" marB="45715"/>
                </a:tc>
                <a:tc>
                  <a:txBody>
                    <a:bodyPr/>
                    <a:lstStyle/>
                    <a:p>
                      <a:pPr algn="l" fontAlgn="ctr"/>
                      <a:r>
                        <a:rPr lang="en-US" sz="1600" dirty="0">
                          <a:effectLst/>
                        </a:rPr>
                        <a:t>The company compensates providers of capital with a competitive return on investment and the protection of company assets</a:t>
                      </a:r>
                    </a:p>
                  </a:txBody>
                  <a:tcPr marT="45715" marB="45715" anchor="ctr"/>
                </a:tc>
                <a:extLst>
                  <a:ext uri="{0D108BD9-81ED-4DB2-BD59-A6C34878D82A}">
                    <a16:rowId xmlns:a16="http://schemas.microsoft.com/office/drawing/2014/main" val="10004"/>
                  </a:ext>
                </a:extLst>
              </a:tr>
              <a:tr h="1072905">
                <a:tc>
                  <a:txBody>
                    <a:bodyPr/>
                    <a:lstStyle/>
                    <a:p>
                      <a:r>
                        <a:rPr lang="en-NZ" sz="1600" b="1" dirty="0"/>
                        <a:t>Community Involvement/Economic Development</a:t>
                      </a:r>
                    </a:p>
                  </a:txBody>
                  <a:tcPr marT="45715" marB="45715"/>
                </a:tc>
                <a:tc>
                  <a:txBody>
                    <a:bodyPr/>
                    <a:lstStyle/>
                    <a:p>
                      <a:pPr algn="l"/>
                      <a:r>
                        <a:rPr lang="en-US" sz="1600" b="0" i="0" kern="1200" dirty="0">
                          <a:solidFill>
                            <a:schemeClr val="dk1"/>
                          </a:solidFill>
                          <a:effectLst/>
                          <a:latin typeface="+mn-lt"/>
                          <a:ea typeface="+mn-ea"/>
                          <a:cs typeface="+mn-cs"/>
                        </a:rPr>
                        <a:t>The company fosters a mutually beneficial relationship between the corporation and community in which it is sensitive to the culture, context, and needs of the community</a:t>
                      </a:r>
                      <a:endParaRPr lang="en-NZ" sz="1600" dirty="0"/>
                    </a:p>
                  </a:txBody>
                  <a:tcPr marT="45715" marB="45715"/>
                </a:tc>
                <a:extLst>
                  <a:ext uri="{0D108BD9-81ED-4DB2-BD59-A6C34878D82A}">
                    <a16:rowId xmlns:a16="http://schemas.microsoft.com/office/drawing/2014/main" val="10005"/>
                  </a:ext>
                </a:extLst>
              </a:tr>
              <a:tr h="699721">
                <a:tc>
                  <a:txBody>
                    <a:bodyPr/>
                    <a:lstStyle/>
                    <a:p>
                      <a:r>
                        <a:rPr lang="en-NZ" sz="1600" b="1" dirty="0"/>
                        <a:t>Value of Products &amp; Services</a:t>
                      </a:r>
                    </a:p>
                  </a:txBody>
                  <a:tcPr marT="45715" marB="45715"/>
                </a:tc>
                <a:tc>
                  <a:txBody>
                    <a:bodyPr/>
                    <a:lstStyle/>
                    <a:p>
                      <a:pPr algn="l"/>
                      <a:r>
                        <a:rPr lang="en-US" sz="1600" b="0" i="0" kern="1200" dirty="0">
                          <a:solidFill>
                            <a:schemeClr val="dk1"/>
                          </a:solidFill>
                          <a:effectLst/>
                          <a:latin typeface="+mn-lt"/>
                          <a:ea typeface="+mn-ea"/>
                          <a:cs typeface="+mn-cs"/>
                        </a:rPr>
                        <a:t>The company respects the needs, desires, and rights of its customers and strives to provide the highest levels of product and service values</a:t>
                      </a:r>
                      <a:endParaRPr lang="en-NZ" sz="1600" dirty="0"/>
                    </a:p>
                  </a:txBody>
                  <a:tcPr marT="45715" marB="45715"/>
                </a:tc>
                <a:extLst>
                  <a:ext uri="{0D108BD9-81ED-4DB2-BD59-A6C34878D82A}">
                    <a16:rowId xmlns:a16="http://schemas.microsoft.com/office/drawing/2014/main" val="10006"/>
                  </a:ext>
                </a:extLst>
              </a:tr>
              <a:tr h="699721">
                <a:tc>
                  <a:txBody>
                    <a:bodyPr/>
                    <a:lstStyle/>
                    <a:p>
                      <a:r>
                        <a:rPr lang="en-NZ" sz="1600" b="1" dirty="0"/>
                        <a:t>Employment Practices</a:t>
                      </a:r>
                    </a:p>
                  </a:txBody>
                  <a:tcPr marT="45715" marB="45715"/>
                </a:tc>
                <a:tc>
                  <a:txBody>
                    <a:bodyPr/>
                    <a:lstStyle/>
                    <a:p>
                      <a:pPr algn="l"/>
                      <a:r>
                        <a:rPr lang="en-US" sz="1600" b="0" i="0" kern="1200" dirty="0">
                          <a:solidFill>
                            <a:schemeClr val="dk1"/>
                          </a:solidFill>
                          <a:effectLst/>
                          <a:latin typeface="+mn-lt"/>
                          <a:ea typeface="+mn-ea"/>
                          <a:cs typeface="+mn-cs"/>
                        </a:rPr>
                        <a:t>The company engages in human-resource management practices that promote personal and professional employee development, diversity, and empowerment</a:t>
                      </a:r>
                      <a:endParaRPr lang="en-NZ" sz="1600" dirty="0"/>
                    </a:p>
                  </a:txBody>
                  <a:tcPr marT="45715" marB="45715"/>
                </a:tc>
                <a:extLst>
                  <a:ext uri="{0D108BD9-81ED-4DB2-BD59-A6C34878D82A}">
                    <a16:rowId xmlns:a16="http://schemas.microsoft.com/office/drawing/2014/main" val="10007"/>
                  </a:ext>
                </a:extLst>
              </a:tr>
              <a:tr h="699721">
                <a:tc>
                  <a:txBody>
                    <a:bodyPr/>
                    <a:lstStyle/>
                    <a:p>
                      <a:r>
                        <a:rPr lang="en-NZ" sz="1600" b="1" dirty="0"/>
                        <a:t>Protection of the Environment</a:t>
                      </a:r>
                    </a:p>
                  </a:txBody>
                  <a:tcPr marT="45715" marB="45715"/>
                </a:tc>
                <a:tc>
                  <a:txBody>
                    <a:bodyPr/>
                    <a:lstStyle/>
                    <a:p>
                      <a:pPr algn="l"/>
                      <a:r>
                        <a:rPr lang="en-US" sz="1600" b="0" i="0" kern="1200" dirty="0">
                          <a:solidFill>
                            <a:schemeClr val="dk1"/>
                          </a:solidFill>
                          <a:effectLst/>
                          <a:latin typeface="+mn-lt"/>
                          <a:ea typeface="+mn-ea"/>
                          <a:cs typeface="+mn-cs"/>
                        </a:rPr>
                        <a:t>The company strives to protect and restore the environment and promote sustainable development with products, processes, services, and other activities.</a:t>
                      </a:r>
                      <a:endParaRPr lang="en-NZ" sz="1600" dirty="0"/>
                    </a:p>
                  </a:txBody>
                  <a:tcPr marT="45715" marB="45715"/>
                </a:tc>
                <a:extLst>
                  <a:ext uri="{0D108BD9-81ED-4DB2-BD59-A6C34878D82A}">
                    <a16:rowId xmlns:a16="http://schemas.microsoft.com/office/drawing/2014/main" val="10008"/>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Placeholder 9">
            <a:extLst>
              <a:ext uri="{FF2B5EF4-FFF2-40B4-BE49-F238E27FC236}">
                <a16:creationId xmlns:a16="http://schemas.microsoft.com/office/drawing/2014/main" id="{DAFAF8A5-5CA0-4E04-86D5-27636C6CC349}"/>
              </a:ext>
            </a:extLst>
          </p:cNvPr>
          <p:cNvSpPr>
            <a:spLocks noGrp="1" noChangeArrowheads="1"/>
          </p:cNvSpPr>
          <p:nvPr>
            <p:ph type="body" sz="quarter" idx="10"/>
          </p:nvPr>
        </p:nvSpPr>
        <p:spPr bwMode="auto">
          <a:xfrm>
            <a:off x="577850" y="1611313"/>
            <a:ext cx="7908925" cy="34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SUSTAINABILITY IN BUSINESS</a:t>
            </a:r>
          </a:p>
        </p:txBody>
      </p:sp>
      <p:sp>
        <p:nvSpPr>
          <p:cNvPr id="17411" name="Rectangle 6">
            <a:extLst>
              <a:ext uri="{FF2B5EF4-FFF2-40B4-BE49-F238E27FC236}">
                <a16:creationId xmlns:a16="http://schemas.microsoft.com/office/drawing/2014/main" id="{55BE17E3-8D29-4335-8BF6-8C85F8DF0B4E}"/>
              </a:ext>
            </a:extLst>
          </p:cNvPr>
          <p:cNvSpPr>
            <a:spLocks noChangeArrowheads="1"/>
          </p:cNvSpPr>
          <p:nvPr/>
        </p:nvSpPr>
        <p:spPr bwMode="auto">
          <a:xfrm>
            <a:off x="325438" y="2522538"/>
            <a:ext cx="8283575"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r>
              <a:rPr lang="en-US" altLang="en-US" sz="2200" i="1">
                <a:solidFill>
                  <a:srgbClr val="004277"/>
                </a:solidFill>
                <a:latin typeface="Arial" panose="020B0604020202020204" pitchFamily="34" charset="0"/>
                <a:ea typeface="MS PGothic" panose="020B0600070205080204" pitchFamily="34" charset="-128"/>
              </a:rPr>
              <a:t>Business enterprises will play a pivotal role in meeting the sustainability challenges of the 21st century. The materials they choose, the products they design, the labour and human rights practices they pursue, and the ethical standards they set - all have profound implications for sustaining financial, social, and environmental returns.        </a:t>
            </a:r>
          </a:p>
          <a:p>
            <a:pPr eaLnBrk="1" hangingPunct="1"/>
            <a:endParaRPr lang="en-US" altLang="en-US" sz="2200" i="1">
              <a:solidFill>
                <a:srgbClr val="004277"/>
              </a:solidFill>
              <a:latin typeface="Arial" panose="020B0604020202020204" pitchFamily="34" charset="0"/>
              <a:ea typeface="MS PGothic" panose="020B0600070205080204" pitchFamily="34" charset="-128"/>
            </a:endParaRPr>
          </a:p>
          <a:p>
            <a:pPr eaLnBrk="1" hangingPunct="1"/>
            <a:r>
              <a:rPr lang="en-US" altLang="en-US" sz="2200">
                <a:solidFill>
                  <a:srgbClr val="004277"/>
                </a:solidFill>
                <a:latin typeface="Arial" panose="020B0604020202020204" pitchFamily="34" charset="0"/>
                <a:ea typeface="MS PGothic" panose="020B0600070205080204" pitchFamily="34" charset="-128"/>
              </a:rPr>
              <a:t>	 (Business Sustainability Initiatives, 2006)</a:t>
            </a:r>
            <a:endParaRPr lang="en-NZ" altLang="en-US" sz="2200">
              <a:solidFill>
                <a:srgbClr val="004277"/>
              </a:solidFill>
              <a:latin typeface="Arial" panose="020B0604020202020204" pitchFamily="34" charset="0"/>
              <a:ea typeface="MS PGothic" panose="020B0600070205080204" pitchFamily="34" charset="-128"/>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0CC966C-E585-4A5A-ADB7-ED885295C7BA}"/>
              </a:ext>
            </a:extLst>
          </p:cNvPr>
          <p:cNvSpPr>
            <a:spLocks noGrp="1"/>
          </p:cNvSpPr>
          <p:nvPr>
            <p:ph type="body" sz="quarter" idx="10"/>
          </p:nvPr>
        </p:nvSpPr>
        <p:spPr>
          <a:xfrm>
            <a:off x="404813" y="2708275"/>
            <a:ext cx="8081962" cy="936625"/>
          </a:xfrm>
        </p:spPr>
        <p:txBody>
          <a:bodyPr/>
          <a:lstStyle/>
          <a:p>
            <a:pPr eaLnBrk="1" fontAlgn="auto" hangingPunct="1">
              <a:spcAft>
                <a:spcPts val="0"/>
              </a:spcAft>
              <a:defRPr/>
            </a:pPr>
            <a:r>
              <a:rPr lang="en-US" dirty="0"/>
              <a:t>Sustainable Project Management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D72F9658-96CC-46BF-820F-793BD033ECDF}"/>
              </a:ext>
            </a:extLst>
          </p:cNvPr>
          <p:cNvSpPr>
            <a:spLocks noGrp="1"/>
          </p:cNvSpPr>
          <p:nvPr>
            <p:ph sz="quarter" idx="12"/>
          </p:nvPr>
        </p:nvSpPr>
        <p:spPr>
          <a:xfrm>
            <a:off x="678058" y="2546025"/>
            <a:ext cx="7429500" cy="3822700"/>
          </a:xfrm>
        </p:spPr>
        <p:txBody>
          <a:bodyPr/>
          <a:lstStyle/>
          <a:p>
            <a:pPr marL="0" indent="0" algn="just" fontAlgn="auto">
              <a:lnSpc>
                <a:spcPct val="100000"/>
              </a:lnSpc>
              <a:spcBef>
                <a:spcPct val="30000"/>
              </a:spcBef>
              <a:spcAft>
                <a:spcPts val="0"/>
              </a:spcAft>
              <a:buNone/>
              <a:defRPr/>
            </a:pPr>
            <a:r>
              <a:rPr lang="en-US" altLang="en-US" sz="2400" i="1" kern="0" dirty="0">
                <a:ea typeface="MS PGothic" panose="020B0600070205080204" pitchFamily="34" charset="-128"/>
              </a:rPr>
              <a:t>“Sustainability is the capacity to support, maintain, or endure; it can indicate both a goal and a process. Sustainability can be maintained at a certain rate or level, as in sustainable economic growth. It can also be upheld or defended, as in sustainable definitions of good corporate practice.”</a:t>
            </a:r>
          </a:p>
          <a:p>
            <a:pPr marL="0" indent="0" algn="just" fontAlgn="auto">
              <a:lnSpc>
                <a:spcPct val="100000"/>
              </a:lnSpc>
              <a:spcBef>
                <a:spcPct val="30000"/>
              </a:spcBef>
              <a:spcAft>
                <a:spcPts val="0"/>
              </a:spcAft>
              <a:buNone/>
              <a:defRPr/>
            </a:pPr>
            <a:r>
              <a:rPr lang="en-US" altLang="en-US" sz="2400" kern="0" dirty="0">
                <a:ea typeface="MS PGothic" panose="020B0600070205080204" pitchFamily="34" charset="-128"/>
              </a:rPr>
              <a:t>		</a:t>
            </a:r>
          </a:p>
          <a:p>
            <a:pPr marL="0" indent="0" fontAlgn="auto">
              <a:lnSpc>
                <a:spcPct val="100000"/>
              </a:lnSpc>
              <a:spcBef>
                <a:spcPct val="30000"/>
              </a:spcBef>
              <a:spcAft>
                <a:spcPts val="0"/>
              </a:spcAft>
              <a:buNone/>
              <a:defRPr/>
            </a:pPr>
            <a:r>
              <a:rPr lang="en-US" altLang="en-US" sz="2200" kern="0" dirty="0">
                <a:ea typeface="MS PGothic" panose="020B0600070205080204" pitchFamily="34" charset="-128"/>
              </a:rPr>
              <a:t>(</a:t>
            </a:r>
            <a:r>
              <a:rPr lang="en-US" altLang="en-US" sz="2200" kern="0" dirty="0" err="1">
                <a:ea typeface="MS PGothic" panose="020B0600070205080204" pitchFamily="34" charset="-128"/>
              </a:rPr>
              <a:t>Kopnina</a:t>
            </a:r>
            <a:r>
              <a:rPr lang="en-US" altLang="en-US" sz="2200" kern="0" dirty="0">
                <a:ea typeface="MS PGothic" panose="020B0600070205080204" pitchFamily="34" charset="-128"/>
              </a:rPr>
              <a:t> &amp; Blewitt, 2018, p 5)</a:t>
            </a:r>
          </a:p>
          <a:p>
            <a:pPr marL="0" indent="0" fontAlgn="auto">
              <a:lnSpc>
                <a:spcPct val="100000"/>
              </a:lnSpc>
              <a:spcBef>
                <a:spcPct val="30000"/>
              </a:spcBef>
              <a:spcAft>
                <a:spcPts val="0"/>
              </a:spcAft>
              <a:buNone/>
              <a:defRPr/>
            </a:pPr>
            <a:endParaRPr lang="en-US" altLang="en-US" sz="2200" kern="0" dirty="0">
              <a:ea typeface="MS PGothic" panose="020B0600070205080204" pitchFamily="34" charset="-128"/>
            </a:endParaRPr>
          </a:p>
          <a:p>
            <a:pPr eaLnBrk="1" fontAlgn="auto" hangingPunct="1">
              <a:lnSpc>
                <a:spcPct val="100000"/>
              </a:lnSpc>
              <a:spcAft>
                <a:spcPts val="0"/>
              </a:spcAft>
              <a:defRPr/>
            </a:pPr>
            <a:endParaRPr lang="en-US" altLang="en-US" sz="2000" b="1" i="1" dirty="0"/>
          </a:p>
          <a:p>
            <a:pPr marL="0" indent="0" eaLnBrk="1" fontAlgn="auto" hangingPunct="1">
              <a:spcAft>
                <a:spcPts val="0"/>
              </a:spcAft>
              <a:buFont typeface="Arial" panose="020B0604020202020204" pitchFamily="34" charset="0"/>
              <a:buNone/>
              <a:defRPr/>
            </a:pPr>
            <a:endParaRPr lang="en-US" dirty="0"/>
          </a:p>
        </p:txBody>
      </p:sp>
      <p:sp>
        <p:nvSpPr>
          <p:cNvPr id="5122" name="Text Placeholder 9">
            <a:extLst>
              <a:ext uri="{FF2B5EF4-FFF2-40B4-BE49-F238E27FC236}">
                <a16:creationId xmlns:a16="http://schemas.microsoft.com/office/drawing/2014/main" id="{93FD1A50-0020-4D91-ADA6-2D0A3910C6CB}"/>
              </a:ext>
            </a:extLst>
          </p:cNvPr>
          <p:cNvSpPr>
            <a:spLocks noGrp="1" noChangeArrowheads="1"/>
          </p:cNvSpPr>
          <p:nvPr>
            <p:ph type="body"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a:t>SUSTAINABILITY - BACKGROUND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E7460777-F6BD-42B8-90E4-E3E16EE703E4}"/>
              </a:ext>
            </a:extLst>
          </p:cNvPr>
          <p:cNvSpPr>
            <a:spLocks noGrp="1"/>
          </p:cNvSpPr>
          <p:nvPr>
            <p:ph sz="quarter" idx="12"/>
          </p:nvPr>
        </p:nvSpPr>
        <p:spPr>
          <a:xfrm>
            <a:off x="165100" y="2500313"/>
            <a:ext cx="8783638" cy="3822700"/>
          </a:xfrm>
          <a:solidFill>
            <a:schemeClr val="bg1"/>
          </a:solidFill>
        </p:spPr>
        <p:txBody>
          <a:bodyPr/>
          <a:lstStyle/>
          <a:p>
            <a:pPr fontAlgn="auto">
              <a:lnSpc>
                <a:spcPct val="100000"/>
              </a:lnSpc>
              <a:spcBef>
                <a:spcPct val="30000"/>
              </a:spcBef>
              <a:spcAft>
                <a:spcPts val="0"/>
              </a:spcAft>
              <a:defRPr/>
            </a:pPr>
            <a:r>
              <a:rPr lang="en-US" altLang="en-US" sz="2200" kern="0" dirty="0">
                <a:ea typeface="MS PGothic" panose="020B0600070205080204" pitchFamily="34" charset="-128"/>
              </a:rPr>
              <a:t>Sustainability is most effectively implemented when fully integrated into business operations – including project management. Recall, business operations are required to run projects</a:t>
            </a:r>
          </a:p>
          <a:p>
            <a:pPr lvl="1" fontAlgn="auto">
              <a:lnSpc>
                <a:spcPct val="100000"/>
              </a:lnSpc>
              <a:spcBef>
                <a:spcPct val="30000"/>
              </a:spcBef>
              <a:spcAft>
                <a:spcPts val="0"/>
              </a:spcAft>
              <a:defRPr/>
            </a:pPr>
            <a:r>
              <a:rPr lang="en-US" altLang="en-US" sz="2200" kern="0" dirty="0">
                <a:ea typeface="MS PGothic" panose="020B0600070205080204" pitchFamily="34" charset="-128"/>
              </a:rPr>
              <a:t>Planning</a:t>
            </a:r>
          </a:p>
          <a:p>
            <a:pPr lvl="1" fontAlgn="auto">
              <a:lnSpc>
                <a:spcPct val="100000"/>
              </a:lnSpc>
              <a:spcBef>
                <a:spcPct val="30000"/>
              </a:spcBef>
              <a:spcAft>
                <a:spcPts val="0"/>
              </a:spcAft>
              <a:defRPr/>
            </a:pPr>
            <a:r>
              <a:rPr lang="en-US" altLang="en-US" sz="2200" kern="0" dirty="0">
                <a:ea typeface="MS PGothic" panose="020B0600070205080204" pitchFamily="34" charset="-128"/>
              </a:rPr>
              <a:t>Monitoring</a:t>
            </a:r>
          </a:p>
          <a:p>
            <a:pPr lvl="1" fontAlgn="auto">
              <a:lnSpc>
                <a:spcPct val="100000"/>
              </a:lnSpc>
              <a:spcBef>
                <a:spcPct val="30000"/>
              </a:spcBef>
              <a:spcAft>
                <a:spcPts val="0"/>
              </a:spcAft>
              <a:defRPr/>
            </a:pPr>
            <a:r>
              <a:rPr lang="en-US" altLang="en-US" sz="2200" kern="0" dirty="0">
                <a:ea typeface="MS PGothic" panose="020B0600070205080204" pitchFamily="34" charset="-128"/>
              </a:rPr>
              <a:t>Control</a:t>
            </a:r>
          </a:p>
          <a:p>
            <a:pPr lvl="1" fontAlgn="auto">
              <a:lnSpc>
                <a:spcPct val="100000"/>
              </a:lnSpc>
              <a:spcBef>
                <a:spcPct val="30000"/>
              </a:spcBef>
              <a:spcAft>
                <a:spcPts val="0"/>
              </a:spcAft>
              <a:defRPr/>
            </a:pPr>
            <a:r>
              <a:rPr lang="en-US" altLang="en-US" sz="2200" kern="0" dirty="0">
                <a:ea typeface="MS PGothic" panose="020B0600070205080204" pitchFamily="34" charset="-128"/>
              </a:rPr>
              <a:t>R&amp;D</a:t>
            </a:r>
          </a:p>
          <a:p>
            <a:pPr lvl="1" fontAlgn="auto">
              <a:lnSpc>
                <a:spcPct val="100000"/>
              </a:lnSpc>
              <a:spcBef>
                <a:spcPct val="30000"/>
              </a:spcBef>
              <a:spcAft>
                <a:spcPts val="0"/>
              </a:spcAft>
              <a:defRPr/>
            </a:pPr>
            <a:r>
              <a:rPr lang="en-US" altLang="en-US" sz="2200" kern="0" dirty="0">
                <a:ea typeface="MS PGothic" panose="020B0600070205080204" pitchFamily="34" charset="-128"/>
              </a:rPr>
              <a:t>Production</a:t>
            </a:r>
          </a:p>
          <a:p>
            <a:pPr fontAlgn="auto">
              <a:lnSpc>
                <a:spcPct val="100000"/>
              </a:lnSpc>
              <a:spcBef>
                <a:spcPct val="30000"/>
              </a:spcBef>
              <a:spcAft>
                <a:spcPts val="0"/>
              </a:spcAft>
              <a:defRPr/>
            </a:pPr>
            <a:endParaRPr lang="en-US" altLang="en-US" sz="2200" kern="0" dirty="0">
              <a:ea typeface="MS PGothic" panose="020B0600070205080204" pitchFamily="34" charset="-128"/>
            </a:endParaRPr>
          </a:p>
          <a:p>
            <a:pPr fontAlgn="auto">
              <a:lnSpc>
                <a:spcPct val="100000"/>
              </a:lnSpc>
              <a:spcBef>
                <a:spcPct val="30000"/>
              </a:spcBef>
              <a:spcAft>
                <a:spcPts val="0"/>
              </a:spcAft>
              <a:defRPr/>
            </a:pPr>
            <a:endParaRPr lang="en-US" altLang="en-US" sz="2200" kern="0" dirty="0">
              <a:ea typeface="MS PGothic" panose="020B0600070205080204" pitchFamily="34" charset="-128"/>
            </a:endParaRPr>
          </a:p>
          <a:p>
            <a:pPr fontAlgn="auto">
              <a:lnSpc>
                <a:spcPct val="100000"/>
              </a:lnSpc>
              <a:spcBef>
                <a:spcPct val="30000"/>
              </a:spcBef>
              <a:spcAft>
                <a:spcPts val="0"/>
              </a:spcAft>
              <a:defRPr/>
            </a:pPr>
            <a:endParaRPr lang="en-US" altLang="en-US" sz="2200" kern="0" dirty="0">
              <a:ea typeface="MS PGothic" panose="020B0600070205080204" pitchFamily="34" charset="-128"/>
            </a:endParaRPr>
          </a:p>
          <a:p>
            <a:pPr fontAlgn="auto">
              <a:lnSpc>
                <a:spcPct val="100000"/>
              </a:lnSpc>
              <a:spcBef>
                <a:spcPct val="30000"/>
              </a:spcBef>
              <a:spcAft>
                <a:spcPts val="0"/>
              </a:spcAft>
              <a:defRPr/>
            </a:pPr>
            <a:endParaRPr lang="en-US" altLang="en-US" sz="2200" kern="0" dirty="0">
              <a:ea typeface="MS PGothic" panose="020B0600070205080204" pitchFamily="34" charset="-128"/>
            </a:endParaRPr>
          </a:p>
          <a:p>
            <a:pPr fontAlgn="auto">
              <a:lnSpc>
                <a:spcPct val="100000"/>
              </a:lnSpc>
              <a:spcBef>
                <a:spcPct val="30000"/>
              </a:spcBef>
              <a:spcAft>
                <a:spcPts val="0"/>
              </a:spcAft>
              <a:defRPr/>
            </a:pPr>
            <a:endParaRPr lang="en-US" altLang="en-US" sz="2200" kern="0" dirty="0">
              <a:ea typeface="MS PGothic" panose="020B0600070205080204" pitchFamily="34" charset="-128"/>
            </a:endParaRPr>
          </a:p>
          <a:p>
            <a:pPr fontAlgn="auto">
              <a:lnSpc>
                <a:spcPct val="100000"/>
              </a:lnSpc>
              <a:spcBef>
                <a:spcPct val="30000"/>
              </a:spcBef>
              <a:spcAft>
                <a:spcPts val="0"/>
              </a:spcAft>
              <a:defRPr/>
            </a:pPr>
            <a:endParaRPr lang="en-US" altLang="en-US" sz="2200" kern="0" dirty="0">
              <a:ea typeface="MS PGothic" panose="020B0600070205080204" pitchFamily="34" charset="-128"/>
            </a:endParaRPr>
          </a:p>
        </p:txBody>
      </p:sp>
      <p:sp>
        <p:nvSpPr>
          <p:cNvPr id="6147" name="Text Placeholder 9">
            <a:extLst>
              <a:ext uri="{FF2B5EF4-FFF2-40B4-BE49-F238E27FC236}">
                <a16:creationId xmlns:a16="http://schemas.microsoft.com/office/drawing/2014/main" id="{0014B651-4B43-4D13-9E1C-0B067A8C8406}"/>
              </a:ext>
            </a:extLst>
          </p:cNvPr>
          <p:cNvSpPr>
            <a:spLocks noGrp="1" noChangeArrowheads="1"/>
          </p:cNvSpPr>
          <p:nvPr>
            <p:ph type="body" sz="quarter" idx="10"/>
          </p:nvPr>
        </p:nvSpPr>
        <p:spPr bwMode="auto">
          <a:xfrm>
            <a:off x="577850" y="1611313"/>
            <a:ext cx="7908925" cy="34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INTEGRATING SUSTAINABILITY WITH PM</a:t>
            </a:r>
          </a:p>
        </p:txBody>
      </p:sp>
      <p:sp>
        <p:nvSpPr>
          <p:cNvPr id="2" name="Rectangle 1">
            <a:extLst>
              <a:ext uri="{FF2B5EF4-FFF2-40B4-BE49-F238E27FC236}">
                <a16:creationId xmlns:a16="http://schemas.microsoft.com/office/drawing/2014/main" id="{1AD3E143-ACB7-47D3-8EDD-65922F2291B9}"/>
              </a:ext>
            </a:extLst>
          </p:cNvPr>
          <p:cNvSpPr/>
          <p:nvPr/>
        </p:nvSpPr>
        <p:spPr>
          <a:xfrm>
            <a:off x="3487738" y="3963988"/>
            <a:ext cx="4572000" cy="1751012"/>
          </a:xfrm>
          <a:prstGeom prst="rect">
            <a:avLst/>
          </a:prstGeom>
        </p:spPr>
        <p:txBody>
          <a:bodyPr>
            <a:spAutoFit/>
          </a:bodyPr>
          <a:lstStyle/>
          <a:p>
            <a:pPr marL="800100" lvl="1" indent="-342900" fontAlgn="auto">
              <a:spcBef>
                <a:spcPct val="30000"/>
              </a:spcBef>
              <a:spcAft>
                <a:spcPts val="0"/>
              </a:spcAft>
              <a:buFont typeface="Arial" panose="020B0604020202020204" pitchFamily="34" charset="0"/>
              <a:buChar char="•"/>
              <a:defRPr/>
            </a:pPr>
            <a:r>
              <a:rPr lang="en-US" altLang="en-US" sz="2200" kern="0" dirty="0">
                <a:solidFill>
                  <a:srgbClr val="004277"/>
                </a:solidFill>
                <a:latin typeface="Arial" panose="020B0604020202020204" pitchFamily="34" charset="0"/>
                <a:ea typeface="MS PGothic" panose="020B0600070205080204" pitchFamily="34" charset="-128"/>
                <a:cs typeface="Arial" panose="020B0604020202020204" pitchFamily="34" charset="0"/>
              </a:rPr>
              <a:t>Administrative processes</a:t>
            </a:r>
          </a:p>
          <a:p>
            <a:pPr marL="800100" lvl="1" indent="-342900" fontAlgn="auto">
              <a:spcBef>
                <a:spcPct val="30000"/>
              </a:spcBef>
              <a:spcAft>
                <a:spcPts val="0"/>
              </a:spcAft>
              <a:buFont typeface="Arial" panose="020B0604020202020204" pitchFamily="34" charset="0"/>
              <a:buChar char="•"/>
              <a:defRPr/>
            </a:pPr>
            <a:r>
              <a:rPr lang="en-US" altLang="en-US" sz="2200" kern="0" dirty="0">
                <a:solidFill>
                  <a:srgbClr val="004277"/>
                </a:solidFill>
                <a:latin typeface="Arial" panose="020B0604020202020204" pitchFamily="34" charset="0"/>
                <a:ea typeface="MS PGothic" panose="020B0600070205080204" pitchFamily="34" charset="-128"/>
                <a:cs typeface="Arial" panose="020B0604020202020204" pitchFamily="34" charset="0"/>
              </a:rPr>
              <a:t>Resource allocation</a:t>
            </a:r>
          </a:p>
          <a:p>
            <a:pPr marL="800100" lvl="1" indent="-342900" fontAlgn="auto">
              <a:spcBef>
                <a:spcPct val="30000"/>
              </a:spcBef>
              <a:spcAft>
                <a:spcPts val="0"/>
              </a:spcAft>
              <a:buFont typeface="Arial" panose="020B0604020202020204" pitchFamily="34" charset="0"/>
              <a:buChar char="•"/>
              <a:defRPr/>
            </a:pPr>
            <a:r>
              <a:rPr lang="en-US" altLang="en-US" sz="2200" kern="0" dirty="0">
                <a:solidFill>
                  <a:srgbClr val="004277"/>
                </a:solidFill>
                <a:latin typeface="Arial" panose="020B0604020202020204" pitchFamily="34" charset="0"/>
                <a:ea typeface="MS PGothic" panose="020B0600070205080204" pitchFamily="34" charset="-128"/>
                <a:cs typeface="Arial" panose="020B0604020202020204" pitchFamily="34" charset="0"/>
              </a:rPr>
              <a:t>Accounting</a:t>
            </a:r>
          </a:p>
          <a:p>
            <a:pPr marL="800100" lvl="1" indent="-342900" fontAlgn="auto">
              <a:spcBef>
                <a:spcPct val="30000"/>
              </a:spcBef>
              <a:spcAft>
                <a:spcPts val="0"/>
              </a:spcAft>
              <a:buFont typeface="Arial" panose="020B0604020202020204" pitchFamily="34" charset="0"/>
              <a:buChar char="•"/>
              <a:defRPr/>
            </a:pPr>
            <a:r>
              <a:rPr lang="en-US" altLang="en-US" sz="2200" kern="0" dirty="0">
                <a:solidFill>
                  <a:srgbClr val="004277"/>
                </a:solidFill>
                <a:latin typeface="Arial" panose="020B0604020202020204" pitchFamily="34" charset="0"/>
                <a:ea typeface="MS PGothic" panose="020B0600070205080204" pitchFamily="34" charset="-128"/>
                <a:cs typeface="Arial" panose="020B0604020202020204" pitchFamily="34" charset="0"/>
              </a:rPr>
              <a:t>Stakeholder management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901F3470-F7BC-499F-9D49-69D55FFB6724}"/>
              </a:ext>
            </a:extLst>
          </p:cNvPr>
          <p:cNvSpPr>
            <a:spLocks noGrp="1"/>
          </p:cNvSpPr>
          <p:nvPr>
            <p:ph sz="quarter" idx="12"/>
          </p:nvPr>
        </p:nvSpPr>
        <p:spPr>
          <a:xfrm>
            <a:off x="165100" y="2500313"/>
            <a:ext cx="8783638" cy="3822700"/>
          </a:xfrm>
          <a:solidFill>
            <a:schemeClr val="bg1"/>
          </a:solidFill>
        </p:spPr>
        <p:txBody>
          <a:bodyPr/>
          <a:lstStyle/>
          <a:p>
            <a:pPr fontAlgn="auto">
              <a:lnSpc>
                <a:spcPct val="100000"/>
              </a:lnSpc>
              <a:spcBef>
                <a:spcPct val="30000"/>
              </a:spcBef>
              <a:spcAft>
                <a:spcPts val="0"/>
              </a:spcAft>
              <a:defRPr/>
            </a:pPr>
            <a:r>
              <a:rPr lang="en-US" altLang="en-US" sz="2200" kern="0" dirty="0">
                <a:ea typeface="MS PGothic" panose="020B0600070205080204" pitchFamily="34" charset="-128"/>
              </a:rPr>
              <a:t>Activity locations - sourcing resources, undertaking tasks</a:t>
            </a:r>
          </a:p>
          <a:p>
            <a:pPr lvl="1" fontAlgn="auto">
              <a:lnSpc>
                <a:spcPct val="100000"/>
              </a:lnSpc>
              <a:spcBef>
                <a:spcPct val="30000"/>
              </a:spcBef>
              <a:spcAft>
                <a:spcPts val="0"/>
              </a:spcAft>
              <a:defRPr/>
            </a:pPr>
            <a:r>
              <a:rPr lang="en-US" altLang="en-US" sz="2200" kern="0" dirty="0">
                <a:ea typeface="MS PGothic" panose="020B0600070205080204" pitchFamily="34" charset="-128"/>
              </a:rPr>
              <a:t>Working conditions</a:t>
            </a:r>
          </a:p>
          <a:p>
            <a:pPr lvl="1" fontAlgn="auto">
              <a:lnSpc>
                <a:spcPct val="100000"/>
              </a:lnSpc>
              <a:spcBef>
                <a:spcPct val="30000"/>
              </a:spcBef>
              <a:spcAft>
                <a:spcPts val="0"/>
              </a:spcAft>
              <a:defRPr/>
            </a:pPr>
            <a:r>
              <a:rPr lang="en-US" altLang="en-US" sz="2200" kern="0" dirty="0">
                <a:ea typeface="MS PGothic" panose="020B0600070205080204" pitchFamily="34" charset="-128"/>
              </a:rPr>
              <a:t>Local communities</a:t>
            </a:r>
          </a:p>
          <a:p>
            <a:pPr lvl="1" fontAlgn="auto">
              <a:lnSpc>
                <a:spcPct val="100000"/>
              </a:lnSpc>
              <a:spcBef>
                <a:spcPct val="30000"/>
              </a:spcBef>
              <a:spcAft>
                <a:spcPts val="0"/>
              </a:spcAft>
              <a:defRPr/>
            </a:pPr>
            <a:r>
              <a:rPr lang="en-US" altLang="en-US" sz="2200" kern="0" dirty="0">
                <a:ea typeface="MS PGothic" panose="020B0600070205080204" pitchFamily="34" charset="-128"/>
              </a:rPr>
              <a:t>Promotion of human rights</a:t>
            </a:r>
          </a:p>
          <a:p>
            <a:pPr lvl="1" fontAlgn="auto">
              <a:lnSpc>
                <a:spcPct val="100000"/>
              </a:lnSpc>
              <a:spcBef>
                <a:spcPct val="30000"/>
              </a:spcBef>
              <a:spcAft>
                <a:spcPts val="0"/>
              </a:spcAft>
              <a:defRPr/>
            </a:pPr>
            <a:r>
              <a:rPr lang="en-US" altLang="en-US" sz="2200" kern="0" dirty="0">
                <a:ea typeface="MS PGothic" panose="020B0600070205080204" pitchFamily="34" charset="-128"/>
              </a:rPr>
              <a:t>Impact on the environment</a:t>
            </a:r>
          </a:p>
          <a:p>
            <a:pPr fontAlgn="auto">
              <a:lnSpc>
                <a:spcPct val="100000"/>
              </a:lnSpc>
              <a:spcBef>
                <a:spcPct val="30000"/>
              </a:spcBef>
              <a:spcAft>
                <a:spcPts val="0"/>
              </a:spcAft>
              <a:defRPr/>
            </a:pPr>
            <a:r>
              <a:rPr lang="en-US" altLang="en-US" sz="2200" kern="0" dirty="0">
                <a:ea typeface="MS PGothic" panose="020B0600070205080204" pitchFamily="34" charset="-128"/>
              </a:rPr>
              <a:t>Delivery on the objective – impact on economic development of the </a:t>
            </a:r>
            <a:r>
              <a:rPr lang="en-US" altLang="en-US" sz="2200" kern="0" dirty="0" err="1">
                <a:ea typeface="MS PGothic" panose="020B0600070205080204" pitchFamily="34" charset="-128"/>
              </a:rPr>
              <a:t>organisation</a:t>
            </a:r>
            <a:r>
              <a:rPr lang="en-US" altLang="en-US" sz="2200" kern="0" dirty="0">
                <a:ea typeface="MS PGothic" panose="020B0600070205080204" pitchFamily="34" charset="-128"/>
              </a:rPr>
              <a:t>, end user, and surrounding communities</a:t>
            </a:r>
          </a:p>
          <a:p>
            <a:pPr fontAlgn="auto">
              <a:lnSpc>
                <a:spcPct val="100000"/>
              </a:lnSpc>
              <a:spcBef>
                <a:spcPct val="30000"/>
              </a:spcBef>
              <a:spcAft>
                <a:spcPts val="0"/>
              </a:spcAft>
              <a:defRPr/>
            </a:pPr>
            <a:r>
              <a:rPr lang="en-US" altLang="en-US" sz="2200" kern="0" dirty="0">
                <a:ea typeface="MS PGothic" panose="020B0600070205080204" pitchFamily="34" charset="-128"/>
              </a:rPr>
              <a:t>Balancing act of the iron triangle with the triple bottom line</a:t>
            </a:r>
          </a:p>
          <a:p>
            <a:pPr fontAlgn="auto">
              <a:lnSpc>
                <a:spcPct val="100000"/>
              </a:lnSpc>
              <a:spcBef>
                <a:spcPct val="30000"/>
              </a:spcBef>
              <a:spcAft>
                <a:spcPts val="0"/>
              </a:spcAft>
              <a:defRPr/>
            </a:pPr>
            <a:endParaRPr lang="en-US" altLang="en-US" sz="2200" kern="0" dirty="0">
              <a:ea typeface="MS PGothic" panose="020B0600070205080204" pitchFamily="34" charset="-128"/>
            </a:endParaRPr>
          </a:p>
          <a:p>
            <a:pPr fontAlgn="auto">
              <a:lnSpc>
                <a:spcPct val="100000"/>
              </a:lnSpc>
              <a:spcBef>
                <a:spcPct val="30000"/>
              </a:spcBef>
              <a:spcAft>
                <a:spcPts val="0"/>
              </a:spcAft>
              <a:defRPr/>
            </a:pPr>
            <a:endParaRPr lang="en-US" altLang="en-US" sz="2200" kern="0" dirty="0">
              <a:ea typeface="MS PGothic" panose="020B0600070205080204" pitchFamily="34" charset="-128"/>
            </a:endParaRPr>
          </a:p>
          <a:p>
            <a:pPr fontAlgn="auto">
              <a:lnSpc>
                <a:spcPct val="100000"/>
              </a:lnSpc>
              <a:spcBef>
                <a:spcPct val="30000"/>
              </a:spcBef>
              <a:spcAft>
                <a:spcPts val="0"/>
              </a:spcAft>
              <a:defRPr/>
            </a:pPr>
            <a:endParaRPr lang="en-US" altLang="en-US" sz="2200" kern="0" dirty="0">
              <a:ea typeface="MS PGothic" panose="020B0600070205080204" pitchFamily="34" charset="-128"/>
            </a:endParaRPr>
          </a:p>
          <a:p>
            <a:pPr fontAlgn="auto">
              <a:lnSpc>
                <a:spcPct val="100000"/>
              </a:lnSpc>
              <a:spcBef>
                <a:spcPct val="30000"/>
              </a:spcBef>
              <a:spcAft>
                <a:spcPts val="0"/>
              </a:spcAft>
              <a:defRPr/>
            </a:pPr>
            <a:endParaRPr lang="en-US" altLang="en-US" sz="2200" kern="0" dirty="0">
              <a:ea typeface="MS PGothic" panose="020B0600070205080204" pitchFamily="34" charset="-128"/>
            </a:endParaRPr>
          </a:p>
          <a:p>
            <a:pPr fontAlgn="auto">
              <a:lnSpc>
                <a:spcPct val="100000"/>
              </a:lnSpc>
              <a:spcBef>
                <a:spcPct val="30000"/>
              </a:spcBef>
              <a:spcAft>
                <a:spcPts val="0"/>
              </a:spcAft>
              <a:defRPr/>
            </a:pPr>
            <a:endParaRPr lang="en-US" altLang="en-US" sz="2200" kern="0" dirty="0">
              <a:ea typeface="MS PGothic" panose="020B0600070205080204" pitchFamily="34" charset="-128"/>
            </a:endParaRPr>
          </a:p>
          <a:p>
            <a:pPr fontAlgn="auto">
              <a:lnSpc>
                <a:spcPct val="100000"/>
              </a:lnSpc>
              <a:spcBef>
                <a:spcPct val="30000"/>
              </a:spcBef>
              <a:spcAft>
                <a:spcPts val="0"/>
              </a:spcAft>
              <a:defRPr/>
            </a:pPr>
            <a:endParaRPr lang="en-US" altLang="en-US" sz="2200" kern="0" dirty="0">
              <a:ea typeface="MS PGothic" panose="020B0600070205080204" pitchFamily="34" charset="-128"/>
            </a:endParaRPr>
          </a:p>
        </p:txBody>
      </p:sp>
      <p:sp>
        <p:nvSpPr>
          <p:cNvPr id="8195" name="Text Placeholder 9">
            <a:extLst>
              <a:ext uri="{FF2B5EF4-FFF2-40B4-BE49-F238E27FC236}">
                <a16:creationId xmlns:a16="http://schemas.microsoft.com/office/drawing/2014/main" id="{733F3B07-517B-4F64-8A08-54912B05B72B}"/>
              </a:ext>
            </a:extLst>
          </p:cNvPr>
          <p:cNvSpPr txBox="1">
            <a:spLocks noChangeArrowheads="1"/>
          </p:cNvSpPr>
          <p:nvPr/>
        </p:nvSpPr>
        <p:spPr bwMode="auto">
          <a:xfrm>
            <a:off x="355600" y="1652588"/>
            <a:ext cx="7908925"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685800" indent="-22860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spcBef>
                <a:spcPts val="1000"/>
              </a:spcBef>
              <a:buFont typeface="Arial" panose="020B0604020202020204" pitchFamily="34" charset="0"/>
              <a:buNone/>
            </a:pPr>
            <a:r>
              <a:rPr lang="en-US" altLang="en-US" sz="2100">
                <a:solidFill>
                  <a:schemeClr val="bg1"/>
                </a:solidFill>
                <a:latin typeface="Arial" panose="020B0604020202020204" pitchFamily="34" charset="0"/>
                <a:cs typeface="Arial" panose="020B0604020202020204" pitchFamily="34" charset="0"/>
              </a:rPr>
              <a:t>INTEGRATING SUSTAINABILITY WITH PM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7B370ADE-4BE1-4F49-93DE-771352A2DD9B}"/>
              </a:ext>
            </a:extLst>
          </p:cNvPr>
          <p:cNvSpPr>
            <a:spLocks noGrp="1"/>
          </p:cNvSpPr>
          <p:nvPr>
            <p:ph sz="quarter" idx="12"/>
          </p:nvPr>
        </p:nvSpPr>
        <p:spPr>
          <a:xfrm>
            <a:off x="165100" y="2500313"/>
            <a:ext cx="8783638" cy="3822700"/>
          </a:xfrm>
          <a:solidFill>
            <a:schemeClr val="bg1"/>
          </a:solidFill>
        </p:spPr>
        <p:txBody>
          <a:bodyPr/>
          <a:lstStyle/>
          <a:p>
            <a:pPr fontAlgn="auto">
              <a:lnSpc>
                <a:spcPct val="100000"/>
              </a:lnSpc>
              <a:spcBef>
                <a:spcPct val="30000"/>
              </a:spcBef>
              <a:spcAft>
                <a:spcPts val="0"/>
              </a:spcAft>
              <a:defRPr/>
            </a:pPr>
            <a:r>
              <a:rPr lang="en-US" altLang="en-US" sz="2200" kern="0" dirty="0">
                <a:ea typeface="MS PGothic" panose="020B0600070205080204" pitchFamily="34" charset="-128"/>
              </a:rPr>
              <a:t>Project scope shift from traditional iron triangle to embrace dimensions of sustainability: people, profit, planet</a:t>
            </a:r>
          </a:p>
          <a:p>
            <a:pPr fontAlgn="auto">
              <a:lnSpc>
                <a:spcPct val="100000"/>
              </a:lnSpc>
              <a:spcBef>
                <a:spcPct val="30000"/>
              </a:spcBef>
              <a:spcAft>
                <a:spcPts val="0"/>
              </a:spcAft>
              <a:defRPr/>
            </a:pPr>
            <a:endParaRPr lang="en-US" altLang="en-US" sz="2200" kern="0" dirty="0">
              <a:ea typeface="MS PGothic" panose="020B0600070205080204" pitchFamily="34" charset="-128"/>
            </a:endParaRPr>
          </a:p>
          <a:p>
            <a:pPr fontAlgn="auto">
              <a:lnSpc>
                <a:spcPct val="100000"/>
              </a:lnSpc>
              <a:spcBef>
                <a:spcPct val="30000"/>
              </a:spcBef>
              <a:spcAft>
                <a:spcPts val="0"/>
              </a:spcAft>
              <a:defRPr/>
            </a:pPr>
            <a:r>
              <a:rPr lang="en-US" altLang="en-US" sz="2200" kern="0" dirty="0">
                <a:ea typeface="MS PGothic" panose="020B0600070205080204" pitchFamily="34" charset="-128"/>
              </a:rPr>
              <a:t>Shift in mentality for the project manager and project team to consider and demonstrate responsibility for sustainable development</a:t>
            </a:r>
          </a:p>
        </p:txBody>
      </p:sp>
      <p:sp>
        <p:nvSpPr>
          <p:cNvPr id="10243" name="Text Placeholder 9">
            <a:extLst>
              <a:ext uri="{FF2B5EF4-FFF2-40B4-BE49-F238E27FC236}">
                <a16:creationId xmlns:a16="http://schemas.microsoft.com/office/drawing/2014/main" id="{E16C1FC0-7013-4CDC-A9AC-DE9E951C2B8D}"/>
              </a:ext>
            </a:extLst>
          </p:cNvPr>
          <p:cNvSpPr txBox="1">
            <a:spLocks noChangeArrowheads="1"/>
          </p:cNvSpPr>
          <p:nvPr/>
        </p:nvSpPr>
        <p:spPr bwMode="auto">
          <a:xfrm>
            <a:off x="355600" y="1652588"/>
            <a:ext cx="7908925"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685800" indent="-22860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spcBef>
                <a:spcPts val="1000"/>
              </a:spcBef>
              <a:buFont typeface="Arial" panose="020B0604020202020204" pitchFamily="34" charset="0"/>
              <a:buNone/>
            </a:pPr>
            <a:r>
              <a:rPr lang="en-US" altLang="en-US" sz="2100">
                <a:solidFill>
                  <a:schemeClr val="bg1"/>
                </a:solidFill>
                <a:latin typeface="Arial" panose="020B0604020202020204" pitchFamily="34" charset="0"/>
                <a:cs typeface="Arial" panose="020B0604020202020204" pitchFamily="34" charset="0"/>
              </a:rPr>
              <a:t>INTEGRATING SUSTAINABILITY WITH PM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23ACDDAA-400E-4009-9BD4-90A9F99BDD27}"/>
              </a:ext>
            </a:extLst>
          </p:cNvPr>
          <p:cNvSpPr>
            <a:spLocks noGrp="1"/>
          </p:cNvSpPr>
          <p:nvPr>
            <p:ph sz="quarter" idx="12"/>
          </p:nvPr>
        </p:nvSpPr>
        <p:spPr>
          <a:xfrm>
            <a:off x="165100" y="2500313"/>
            <a:ext cx="8783638" cy="3822700"/>
          </a:xfrm>
          <a:solidFill>
            <a:schemeClr val="bg1"/>
          </a:solidFill>
        </p:spPr>
        <p:txBody>
          <a:bodyPr/>
          <a:lstStyle/>
          <a:p>
            <a:pPr fontAlgn="auto">
              <a:lnSpc>
                <a:spcPct val="100000"/>
              </a:lnSpc>
              <a:spcBef>
                <a:spcPct val="30000"/>
              </a:spcBef>
              <a:spcAft>
                <a:spcPts val="0"/>
              </a:spcAft>
              <a:defRPr/>
            </a:pPr>
            <a:r>
              <a:rPr lang="en-US" altLang="en-US" sz="2200" kern="0" dirty="0">
                <a:ea typeface="MS PGothic" panose="020B0600070205080204" pitchFamily="34" charset="-128"/>
              </a:rPr>
              <a:t>Project managers are well-positioned to enact and embrace the responsibilities and dimensions of sustainable development as an integrated part of an </a:t>
            </a:r>
            <a:r>
              <a:rPr lang="en-US" altLang="en-US" sz="2200" kern="0" dirty="0" err="1">
                <a:ea typeface="MS PGothic" panose="020B0600070205080204" pitchFamily="34" charset="-128"/>
              </a:rPr>
              <a:t>organisaiton’s</a:t>
            </a:r>
            <a:r>
              <a:rPr lang="en-US" altLang="en-US" sz="2200" kern="0" dirty="0">
                <a:ea typeface="MS PGothic" panose="020B0600070205080204" pitchFamily="34" charset="-128"/>
              </a:rPr>
              <a:t> strategy</a:t>
            </a:r>
          </a:p>
          <a:p>
            <a:pPr fontAlgn="auto">
              <a:lnSpc>
                <a:spcPct val="100000"/>
              </a:lnSpc>
              <a:spcBef>
                <a:spcPct val="30000"/>
              </a:spcBef>
              <a:spcAft>
                <a:spcPts val="0"/>
              </a:spcAft>
              <a:defRPr/>
            </a:pPr>
            <a:endParaRPr lang="en-US" altLang="en-US" sz="2200" kern="0" dirty="0">
              <a:ea typeface="MS PGothic" panose="020B0600070205080204" pitchFamily="34" charset="-128"/>
            </a:endParaRPr>
          </a:p>
          <a:p>
            <a:pPr fontAlgn="auto">
              <a:lnSpc>
                <a:spcPct val="100000"/>
              </a:lnSpc>
              <a:spcBef>
                <a:spcPct val="30000"/>
              </a:spcBef>
              <a:spcAft>
                <a:spcPts val="0"/>
              </a:spcAft>
              <a:defRPr/>
            </a:pPr>
            <a:r>
              <a:rPr lang="en-US" altLang="en-US" sz="2200" kern="0" dirty="0">
                <a:ea typeface="MS PGothic" panose="020B0600070205080204" pitchFamily="34" charset="-128"/>
              </a:rPr>
              <a:t>Stakeholder ‘management’ shifts toward stakeholder ‘engagement’ and ‘partnership’</a:t>
            </a:r>
          </a:p>
          <a:p>
            <a:pPr fontAlgn="auto">
              <a:lnSpc>
                <a:spcPct val="100000"/>
              </a:lnSpc>
              <a:spcBef>
                <a:spcPct val="30000"/>
              </a:spcBef>
              <a:spcAft>
                <a:spcPts val="0"/>
              </a:spcAft>
              <a:defRPr/>
            </a:pPr>
            <a:endParaRPr lang="en-US" altLang="en-US" sz="2200" kern="0" dirty="0">
              <a:ea typeface="MS PGothic" panose="020B0600070205080204" pitchFamily="34" charset="-128"/>
            </a:endParaRPr>
          </a:p>
          <a:p>
            <a:pPr fontAlgn="auto">
              <a:lnSpc>
                <a:spcPct val="100000"/>
              </a:lnSpc>
              <a:spcBef>
                <a:spcPct val="30000"/>
              </a:spcBef>
              <a:spcAft>
                <a:spcPts val="0"/>
              </a:spcAft>
              <a:defRPr/>
            </a:pPr>
            <a:r>
              <a:rPr lang="en-US" altLang="en-US" sz="2200" kern="0" dirty="0">
                <a:ea typeface="MS PGothic" panose="020B0600070205080204" pitchFamily="34" charset="-128"/>
              </a:rPr>
              <a:t>Sustainable project management includes considerations of SD concepts across the lifecycle of a project and associate resources</a:t>
            </a:r>
          </a:p>
          <a:p>
            <a:pPr fontAlgn="auto">
              <a:lnSpc>
                <a:spcPct val="100000"/>
              </a:lnSpc>
              <a:spcBef>
                <a:spcPct val="30000"/>
              </a:spcBef>
              <a:spcAft>
                <a:spcPts val="0"/>
              </a:spcAft>
              <a:defRPr/>
            </a:pPr>
            <a:endParaRPr lang="en-US" altLang="en-US" sz="2200" kern="0" dirty="0">
              <a:ea typeface="MS PGothic" panose="020B0600070205080204" pitchFamily="34" charset="-128"/>
            </a:endParaRPr>
          </a:p>
          <a:p>
            <a:pPr fontAlgn="auto">
              <a:lnSpc>
                <a:spcPct val="100000"/>
              </a:lnSpc>
              <a:spcBef>
                <a:spcPct val="30000"/>
              </a:spcBef>
              <a:spcAft>
                <a:spcPts val="0"/>
              </a:spcAft>
              <a:defRPr/>
            </a:pPr>
            <a:endParaRPr lang="en-US" altLang="en-US" sz="2200" kern="0" dirty="0">
              <a:ea typeface="MS PGothic" panose="020B0600070205080204" pitchFamily="34" charset="-128"/>
            </a:endParaRPr>
          </a:p>
          <a:p>
            <a:pPr fontAlgn="auto">
              <a:lnSpc>
                <a:spcPct val="100000"/>
              </a:lnSpc>
              <a:spcBef>
                <a:spcPct val="30000"/>
              </a:spcBef>
              <a:spcAft>
                <a:spcPts val="0"/>
              </a:spcAft>
              <a:defRPr/>
            </a:pPr>
            <a:endParaRPr lang="en-US" altLang="en-US" sz="2200" kern="0" dirty="0">
              <a:ea typeface="MS PGothic" panose="020B0600070205080204" pitchFamily="34" charset="-128"/>
            </a:endParaRPr>
          </a:p>
          <a:p>
            <a:pPr fontAlgn="auto">
              <a:lnSpc>
                <a:spcPct val="100000"/>
              </a:lnSpc>
              <a:spcBef>
                <a:spcPct val="30000"/>
              </a:spcBef>
              <a:spcAft>
                <a:spcPts val="0"/>
              </a:spcAft>
              <a:defRPr/>
            </a:pPr>
            <a:endParaRPr lang="en-US" altLang="en-US" sz="2200" kern="0" dirty="0">
              <a:ea typeface="MS PGothic" panose="020B0600070205080204" pitchFamily="34" charset="-128"/>
            </a:endParaRPr>
          </a:p>
          <a:p>
            <a:pPr fontAlgn="auto">
              <a:lnSpc>
                <a:spcPct val="100000"/>
              </a:lnSpc>
              <a:spcBef>
                <a:spcPct val="30000"/>
              </a:spcBef>
              <a:spcAft>
                <a:spcPts val="0"/>
              </a:spcAft>
              <a:defRPr/>
            </a:pPr>
            <a:endParaRPr lang="en-US" altLang="en-US" sz="2200" kern="0" dirty="0">
              <a:ea typeface="MS PGothic" panose="020B0600070205080204" pitchFamily="34" charset="-128"/>
            </a:endParaRPr>
          </a:p>
          <a:p>
            <a:pPr fontAlgn="auto">
              <a:lnSpc>
                <a:spcPct val="100000"/>
              </a:lnSpc>
              <a:spcBef>
                <a:spcPct val="30000"/>
              </a:spcBef>
              <a:spcAft>
                <a:spcPts val="0"/>
              </a:spcAft>
              <a:defRPr/>
            </a:pPr>
            <a:endParaRPr lang="en-US" altLang="en-US" sz="2200" kern="0" dirty="0">
              <a:ea typeface="MS PGothic" panose="020B0600070205080204" pitchFamily="34" charset="-128"/>
            </a:endParaRPr>
          </a:p>
        </p:txBody>
      </p:sp>
      <p:sp>
        <p:nvSpPr>
          <p:cNvPr id="12291" name="Text Placeholder 9">
            <a:extLst>
              <a:ext uri="{FF2B5EF4-FFF2-40B4-BE49-F238E27FC236}">
                <a16:creationId xmlns:a16="http://schemas.microsoft.com/office/drawing/2014/main" id="{0907AE31-1D53-4C0B-8BD3-CDEF9A092958}"/>
              </a:ext>
            </a:extLst>
          </p:cNvPr>
          <p:cNvSpPr txBox="1">
            <a:spLocks noChangeArrowheads="1"/>
          </p:cNvSpPr>
          <p:nvPr/>
        </p:nvSpPr>
        <p:spPr bwMode="auto">
          <a:xfrm>
            <a:off x="355600" y="1652588"/>
            <a:ext cx="7908925"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685800" indent="-22860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spcBef>
                <a:spcPts val="1000"/>
              </a:spcBef>
              <a:buFont typeface="Arial" panose="020B0604020202020204" pitchFamily="34" charset="0"/>
              <a:buNone/>
            </a:pPr>
            <a:r>
              <a:rPr lang="en-US" altLang="en-US" sz="2100">
                <a:solidFill>
                  <a:schemeClr val="bg1"/>
                </a:solidFill>
                <a:latin typeface="Arial" panose="020B0604020202020204" pitchFamily="34" charset="0"/>
                <a:cs typeface="Arial" panose="020B0604020202020204" pitchFamily="34" charset="0"/>
              </a:rPr>
              <a:t>SUSTAINABLE PROJECT MANAGEMENT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4250CA9C-5051-4CD6-B5CE-0283D498A716}"/>
              </a:ext>
            </a:extLst>
          </p:cNvPr>
          <p:cNvSpPr>
            <a:spLocks noGrp="1"/>
          </p:cNvSpPr>
          <p:nvPr>
            <p:ph sz="quarter" idx="12"/>
          </p:nvPr>
        </p:nvSpPr>
        <p:spPr>
          <a:xfrm>
            <a:off x="165100" y="2500313"/>
            <a:ext cx="8783638" cy="3822700"/>
          </a:xfrm>
          <a:solidFill>
            <a:schemeClr val="bg1"/>
          </a:solidFill>
        </p:spPr>
        <p:txBody>
          <a:bodyPr/>
          <a:lstStyle/>
          <a:p>
            <a:pPr fontAlgn="auto">
              <a:lnSpc>
                <a:spcPct val="100000"/>
              </a:lnSpc>
              <a:spcBef>
                <a:spcPct val="30000"/>
              </a:spcBef>
              <a:spcAft>
                <a:spcPts val="0"/>
              </a:spcAft>
              <a:defRPr/>
            </a:pPr>
            <a:r>
              <a:rPr lang="en-US" altLang="en-US" sz="2200" kern="0" dirty="0" err="1">
                <a:ea typeface="MS PGothic" panose="020B0600070205080204" pitchFamily="34" charset="-128"/>
              </a:rPr>
              <a:t>Realising</a:t>
            </a:r>
            <a:r>
              <a:rPr lang="en-US" altLang="en-US" sz="2200" kern="0" dirty="0">
                <a:ea typeface="MS PGothic" panose="020B0600070205080204" pitchFamily="34" charset="-128"/>
              </a:rPr>
              <a:t> benefits for all stakeholders – fair, ethical, transparent</a:t>
            </a:r>
          </a:p>
          <a:p>
            <a:pPr fontAlgn="auto">
              <a:lnSpc>
                <a:spcPct val="100000"/>
              </a:lnSpc>
              <a:spcBef>
                <a:spcPct val="30000"/>
              </a:spcBef>
              <a:spcAft>
                <a:spcPts val="0"/>
              </a:spcAft>
              <a:defRPr/>
            </a:pPr>
            <a:r>
              <a:rPr lang="en-US" altLang="en-US" sz="2200" kern="0" dirty="0">
                <a:ea typeface="MS PGothic" panose="020B0600070205080204" pitchFamily="34" charset="-128"/>
              </a:rPr>
              <a:t>Stakeholder partnership</a:t>
            </a:r>
          </a:p>
          <a:p>
            <a:pPr fontAlgn="auto">
              <a:lnSpc>
                <a:spcPct val="100000"/>
              </a:lnSpc>
              <a:spcBef>
                <a:spcPct val="30000"/>
              </a:spcBef>
              <a:spcAft>
                <a:spcPts val="0"/>
              </a:spcAft>
              <a:defRPr/>
            </a:pPr>
            <a:r>
              <a:rPr lang="en-US" altLang="en-US" sz="2200" kern="0" dirty="0">
                <a:ea typeface="MS PGothic" panose="020B0600070205080204" pitchFamily="34" charset="-128"/>
              </a:rPr>
              <a:t>Promotion of positive social, economic, environmental impacts while minimizing negative impacts</a:t>
            </a:r>
          </a:p>
          <a:p>
            <a:pPr fontAlgn="auto">
              <a:lnSpc>
                <a:spcPct val="100000"/>
              </a:lnSpc>
              <a:spcBef>
                <a:spcPct val="30000"/>
              </a:spcBef>
              <a:spcAft>
                <a:spcPts val="0"/>
              </a:spcAft>
              <a:defRPr/>
            </a:pPr>
            <a:r>
              <a:rPr lang="en-US" altLang="en-US" sz="2200" kern="0" dirty="0">
                <a:ea typeface="MS PGothic" panose="020B0600070205080204" pitchFamily="34" charset="-128"/>
              </a:rPr>
              <a:t>All project activities considered alongside sustainable development criteria and principles</a:t>
            </a:r>
          </a:p>
          <a:p>
            <a:pPr fontAlgn="auto">
              <a:lnSpc>
                <a:spcPct val="100000"/>
              </a:lnSpc>
              <a:spcBef>
                <a:spcPct val="30000"/>
              </a:spcBef>
              <a:spcAft>
                <a:spcPts val="0"/>
              </a:spcAft>
              <a:defRPr/>
            </a:pPr>
            <a:r>
              <a:rPr lang="en-US" altLang="en-US" sz="2200" kern="0" dirty="0">
                <a:ea typeface="MS PGothic" panose="020B0600070205080204" pitchFamily="34" charset="-128"/>
              </a:rPr>
              <a:t>Focus on improving the organization’s sustainability, but also consideration for society and wider environmental responsibility</a:t>
            </a:r>
          </a:p>
          <a:p>
            <a:pPr fontAlgn="auto">
              <a:lnSpc>
                <a:spcPct val="100000"/>
              </a:lnSpc>
              <a:spcBef>
                <a:spcPct val="30000"/>
              </a:spcBef>
              <a:spcAft>
                <a:spcPts val="0"/>
              </a:spcAft>
              <a:defRPr/>
            </a:pPr>
            <a:r>
              <a:rPr lang="en-US" altLang="en-US" sz="2200" kern="0" dirty="0">
                <a:ea typeface="MS PGothic" panose="020B0600070205080204" pitchFamily="34" charset="-128"/>
              </a:rPr>
              <a:t>Ensuring deliverables are sustainable for society</a:t>
            </a:r>
          </a:p>
          <a:p>
            <a:pPr fontAlgn="auto">
              <a:lnSpc>
                <a:spcPct val="100000"/>
              </a:lnSpc>
              <a:spcBef>
                <a:spcPct val="30000"/>
              </a:spcBef>
              <a:spcAft>
                <a:spcPts val="0"/>
              </a:spcAft>
              <a:defRPr/>
            </a:pPr>
            <a:endParaRPr lang="en-US" altLang="en-US" sz="2200" kern="0" dirty="0">
              <a:ea typeface="MS PGothic" panose="020B0600070205080204" pitchFamily="34" charset="-128"/>
            </a:endParaRPr>
          </a:p>
          <a:p>
            <a:pPr fontAlgn="auto">
              <a:lnSpc>
                <a:spcPct val="100000"/>
              </a:lnSpc>
              <a:spcBef>
                <a:spcPct val="30000"/>
              </a:spcBef>
              <a:spcAft>
                <a:spcPts val="0"/>
              </a:spcAft>
              <a:defRPr/>
            </a:pPr>
            <a:endParaRPr lang="en-US" altLang="en-US" sz="2200" kern="0" dirty="0">
              <a:ea typeface="MS PGothic" panose="020B0600070205080204" pitchFamily="34" charset="-128"/>
            </a:endParaRPr>
          </a:p>
          <a:p>
            <a:pPr fontAlgn="auto">
              <a:lnSpc>
                <a:spcPct val="100000"/>
              </a:lnSpc>
              <a:spcBef>
                <a:spcPct val="30000"/>
              </a:spcBef>
              <a:spcAft>
                <a:spcPts val="0"/>
              </a:spcAft>
              <a:defRPr/>
            </a:pPr>
            <a:endParaRPr lang="en-US" altLang="en-US" sz="2200" kern="0" dirty="0">
              <a:ea typeface="MS PGothic" panose="020B0600070205080204" pitchFamily="34" charset="-128"/>
            </a:endParaRPr>
          </a:p>
          <a:p>
            <a:pPr fontAlgn="auto">
              <a:lnSpc>
                <a:spcPct val="100000"/>
              </a:lnSpc>
              <a:spcBef>
                <a:spcPct val="30000"/>
              </a:spcBef>
              <a:spcAft>
                <a:spcPts val="0"/>
              </a:spcAft>
              <a:defRPr/>
            </a:pPr>
            <a:endParaRPr lang="en-US" altLang="en-US" sz="2200" kern="0" dirty="0">
              <a:ea typeface="MS PGothic" panose="020B0600070205080204" pitchFamily="34" charset="-128"/>
            </a:endParaRPr>
          </a:p>
          <a:p>
            <a:pPr fontAlgn="auto">
              <a:lnSpc>
                <a:spcPct val="100000"/>
              </a:lnSpc>
              <a:spcBef>
                <a:spcPct val="30000"/>
              </a:spcBef>
              <a:spcAft>
                <a:spcPts val="0"/>
              </a:spcAft>
              <a:defRPr/>
            </a:pPr>
            <a:endParaRPr lang="en-US" altLang="en-US" sz="2200" kern="0" dirty="0">
              <a:ea typeface="MS PGothic" panose="020B0600070205080204" pitchFamily="34" charset="-128"/>
            </a:endParaRPr>
          </a:p>
        </p:txBody>
      </p:sp>
      <p:sp>
        <p:nvSpPr>
          <p:cNvPr id="14339" name="Text Placeholder 9">
            <a:extLst>
              <a:ext uri="{FF2B5EF4-FFF2-40B4-BE49-F238E27FC236}">
                <a16:creationId xmlns:a16="http://schemas.microsoft.com/office/drawing/2014/main" id="{D6E35A01-39EB-4967-973D-977A0F595264}"/>
              </a:ext>
            </a:extLst>
          </p:cNvPr>
          <p:cNvSpPr txBox="1">
            <a:spLocks noChangeArrowheads="1"/>
          </p:cNvSpPr>
          <p:nvPr/>
        </p:nvSpPr>
        <p:spPr bwMode="auto">
          <a:xfrm>
            <a:off x="355600" y="1652588"/>
            <a:ext cx="7908925" cy="34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685800" indent="-22860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eaLnBrk="1" hangingPunct="1">
              <a:lnSpc>
                <a:spcPct val="90000"/>
              </a:lnSpc>
              <a:spcBef>
                <a:spcPts val="1000"/>
              </a:spcBef>
              <a:buFont typeface="Arial" panose="020B0604020202020204" pitchFamily="34" charset="0"/>
              <a:buNone/>
            </a:pPr>
            <a:r>
              <a:rPr lang="en-US" altLang="en-US" sz="2100">
                <a:solidFill>
                  <a:schemeClr val="bg1"/>
                </a:solidFill>
                <a:latin typeface="Arial" panose="020B0604020202020204" pitchFamily="34" charset="0"/>
                <a:cs typeface="Arial" panose="020B0604020202020204" pitchFamily="34" charset="0"/>
              </a:rPr>
              <a:t>SUSTAINABLE PROJECT MANAGEMENT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2D0E5A6D-1FB9-4F04-9658-059004AE4CD2}"/>
              </a:ext>
            </a:extLst>
          </p:cNvPr>
          <p:cNvSpPr>
            <a:spLocks noGrp="1"/>
          </p:cNvSpPr>
          <p:nvPr>
            <p:ph sz="quarter" idx="12"/>
          </p:nvPr>
        </p:nvSpPr>
        <p:spPr>
          <a:xfrm>
            <a:off x="282575" y="2265363"/>
            <a:ext cx="8626475" cy="4475162"/>
          </a:xfrm>
          <a:solidFill>
            <a:schemeClr val="bg1"/>
          </a:solidFill>
        </p:spPr>
        <p:txBody>
          <a:bodyPr/>
          <a:lstStyle/>
          <a:p>
            <a:pPr fontAlgn="auto">
              <a:lnSpc>
                <a:spcPct val="100000"/>
              </a:lnSpc>
              <a:spcBef>
                <a:spcPct val="30000"/>
              </a:spcBef>
              <a:spcAft>
                <a:spcPts val="0"/>
              </a:spcAft>
              <a:defRPr/>
            </a:pPr>
            <a:r>
              <a:rPr lang="en-US" altLang="en-US" sz="2200" kern="0" dirty="0">
                <a:ea typeface="MS PGothic" panose="020B0600070205080204" pitchFamily="34" charset="-128"/>
              </a:rPr>
              <a:t>Does considering sustainability lead to more successful projects?</a:t>
            </a:r>
          </a:p>
          <a:p>
            <a:pPr fontAlgn="auto">
              <a:lnSpc>
                <a:spcPct val="100000"/>
              </a:lnSpc>
              <a:spcBef>
                <a:spcPct val="30000"/>
              </a:spcBef>
              <a:spcAft>
                <a:spcPts val="0"/>
              </a:spcAft>
              <a:defRPr/>
            </a:pPr>
            <a:endParaRPr lang="en-US" altLang="en-US" sz="2200" kern="0" dirty="0">
              <a:ea typeface="MS PGothic" panose="020B0600070205080204" pitchFamily="34" charset="-128"/>
            </a:endParaRPr>
          </a:p>
          <a:p>
            <a:pPr fontAlgn="auto">
              <a:lnSpc>
                <a:spcPct val="100000"/>
              </a:lnSpc>
              <a:spcBef>
                <a:spcPct val="30000"/>
              </a:spcBef>
              <a:spcAft>
                <a:spcPts val="0"/>
              </a:spcAft>
              <a:defRPr/>
            </a:pPr>
            <a:r>
              <a:rPr lang="en-US" altLang="en-US" sz="2200" kern="0" dirty="0">
                <a:ea typeface="MS PGothic" panose="020B0600070205080204" pitchFamily="34" charset="-128"/>
              </a:rPr>
              <a:t>How might you, as a project manager or team member, promote the sustainability of a project? </a:t>
            </a:r>
          </a:p>
          <a:p>
            <a:pPr fontAlgn="auto">
              <a:lnSpc>
                <a:spcPct val="100000"/>
              </a:lnSpc>
              <a:spcBef>
                <a:spcPct val="30000"/>
              </a:spcBef>
              <a:spcAft>
                <a:spcPts val="0"/>
              </a:spcAft>
              <a:defRPr/>
            </a:pPr>
            <a:endParaRPr lang="en-US" altLang="en-US" sz="2200" kern="0" dirty="0">
              <a:ea typeface="MS PGothic" panose="020B0600070205080204" pitchFamily="34" charset="-128"/>
            </a:endParaRPr>
          </a:p>
          <a:p>
            <a:pPr fontAlgn="auto">
              <a:lnSpc>
                <a:spcPct val="100000"/>
              </a:lnSpc>
              <a:spcBef>
                <a:spcPct val="30000"/>
              </a:spcBef>
              <a:spcAft>
                <a:spcPts val="0"/>
              </a:spcAft>
              <a:defRPr/>
            </a:pPr>
            <a:r>
              <a:rPr lang="en-US" altLang="en-US" sz="2200" kern="0" dirty="0">
                <a:ea typeface="MS PGothic" panose="020B0600070205080204" pitchFamily="34" charset="-128"/>
              </a:rPr>
              <a:t>How might you engage with project stakeholders to improve project success if they are concerned about sustainability and sustainable development?</a:t>
            </a:r>
          </a:p>
          <a:p>
            <a:pPr fontAlgn="auto">
              <a:lnSpc>
                <a:spcPct val="100000"/>
              </a:lnSpc>
              <a:spcBef>
                <a:spcPct val="30000"/>
              </a:spcBef>
              <a:spcAft>
                <a:spcPts val="0"/>
              </a:spcAft>
              <a:defRPr/>
            </a:pPr>
            <a:endParaRPr lang="en-US" altLang="en-US" sz="2200" kern="0" dirty="0">
              <a:ea typeface="MS PGothic" panose="020B0600070205080204" pitchFamily="34" charset="-128"/>
            </a:endParaRPr>
          </a:p>
          <a:p>
            <a:pPr fontAlgn="auto">
              <a:lnSpc>
                <a:spcPct val="100000"/>
              </a:lnSpc>
              <a:spcBef>
                <a:spcPct val="30000"/>
              </a:spcBef>
              <a:spcAft>
                <a:spcPts val="0"/>
              </a:spcAft>
              <a:defRPr/>
            </a:pPr>
            <a:r>
              <a:rPr lang="en-US" altLang="en-US" sz="2200" kern="0" dirty="0">
                <a:ea typeface="MS PGothic" panose="020B0600070205080204" pitchFamily="34" charset="-128"/>
              </a:rPr>
              <a:t>How can you ensure your project addresses the elements of social and environmental sustainability?</a:t>
            </a:r>
          </a:p>
          <a:p>
            <a:pPr fontAlgn="auto">
              <a:lnSpc>
                <a:spcPct val="100000"/>
              </a:lnSpc>
              <a:spcBef>
                <a:spcPct val="30000"/>
              </a:spcBef>
              <a:spcAft>
                <a:spcPts val="0"/>
              </a:spcAft>
              <a:defRPr/>
            </a:pPr>
            <a:endParaRPr lang="en-US" altLang="en-US" sz="2200" kern="0" dirty="0">
              <a:ea typeface="MS PGothic" panose="020B0600070205080204" pitchFamily="34" charset="-128"/>
            </a:endParaRPr>
          </a:p>
          <a:p>
            <a:pPr fontAlgn="auto">
              <a:lnSpc>
                <a:spcPct val="100000"/>
              </a:lnSpc>
              <a:spcBef>
                <a:spcPct val="30000"/>
              </a:spcBef>
              <a:spcAft>
                <a:spcPts val="0"/>
              </a:spcAft>
              <a:defRPr/>
            </a:pPr>
            <a:endParaRPr lang="en-US" altLang="en-US" sz="2200" kern="0" dirty="0">
              <a:ea typeface="MS PGothic" panose="020B0600070205080204" pitchFamily="34" charset="-128"/>
            </a:endParaRPr>
          </a:p>
          <a:p>
            <a:pPr fontAlgn="auto">
              <a:lnSpc>
                <a:spcPct val="100000"/>
              </a:lnSpc>
              <a:spcBef>
                <a:spcPct val="30000"/>
              </a:spcBef>
              <a:spcAft>
                <a:spcPts val="0"/>
              </a:spcAft>
              <a:defRPr/>
            </a:pPr>
            <a:endParaRPr lang="en-US" altLang="en-US" sz="2200" kern="0" dirty="0">
              <a:ea typeface="MS PGothic" panose="020B0600070205080204" pitchFamily="34" charset="-128"/>
            </a:endParaRPr>
          </a:p>
          <a:p>
            <a:pPr fontAlgn="auto">
              <a:lnSpc>
                <a:spcPct val="100000"/>
              </a:lnSpc>
              <a:spcBef>
                <a:spcPct val="30000"/>
              </a:spcBef>
              <a:spcAft>
                <a:spcPts val="0"/>
              </a:spcAft>
              <a:defRPr/>
            </a:pPr>
            <a:endParaRPr lang="en-US" altLang="en-US" sz="2200" kern="0" dirty="0">
              <a:ea typeface="MS PGothic" panose="020B0600070205080204" pitchFamily="34" charset="-128"/>
            </a:endParaRPr>
          </a:p>
          <a:p>
            <a:pPr fontAlgn="auto">
              <a:lnSpc>
                <a:spcPct val="100000"/>
              </a:lnSpc>
              <a:spcBef>
                <a:spcPct val="30000"/>
              </a:spcBef>
              <a:spcAft>
                <a:spcPts val="0"/>
              </a:spcAft>
              <a:defRPr/>
            </a:pPr>
            <a:endParaRPr lang="en-US" altLang="en-US" sz="2200" kern="0" dirty="0">
              <a:ea typeface="MS PGothic" panose="020B0600070205080204" pitchFamily="34" charset="-128"/>
            </a:endParaRPr>
          </a:p>
        </p:txBody>
      </p:sp>
      <p:sp>
        <p:nvSpPr>
          <p:cNvPr id="16387" name="Text Placeholder 9">
            <a:extLst>
              <a:ext uri="{FF2B5EF4-FFF2-40B4-BE49-F238E27FC236}">
                <a16:creationId xmlns:a16="http://schemas.microsoft.com/office/drawing/2014/main" id="{8BE60194-B8AF-4A97-BC98-5092B442013C}"/>
              </a:ext>
            </a:extLst>
          </p:cNvPr>
          <p:cNvSpPr>
            <a:spLocks noGrp="1" noChangeArrowheads="1"/>
          </p:cNvSpPr>
          <p:nvPr>
            <p:ph type="body" sz="quarter" idx="10"/>
          </p:nvPr>
        </p:nvSpPr>
        <p:spPr bwMode="auto">
          <a:xfrm>
            <a:off x="577850" y="1611313"/>
            <a:ext cx="7908925" cy="34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a:t>INTEGRATING SUSTAINABILITY WITH PM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D72F9658-96CC-46BF-820F-793BD033ECDF}"/>
              </a:ext>
            </a:extLst>
          </p:cNvPr>
          <p:cNvSpPr>
            <a:spLocks noGrp="1"/>
          </p:cNvSpPr>
          <p:nvPr>
            <p:ph sz="quarter" idx="12"/>
          </p:nvPr>
        </p:nvSpPr>
        <p:spPr>
          <a:xfrm>
            <a:off x="314803" y="2546025"/>
            <a:ext cx="7429500" cy="3822700"/>
          </a:xfrm>
        </p:spPr>
        <p:txBody>
          <a:bodyPr/>
          <a:lstStyle/>
          <a:p>
            <a:pPr marL="0" lvl="0" indent="0" eaLnBrk="1" hangingPunct="1">
              <a:lnSpc>
                <a:spcPct val="107000"/>
              </a:lnSpc>
              <a:spcBef>
                <a:spcPct val="0"/>
              </a:spcBef>
              <a:spcAft>
                <a:spcPts val="0"/>
              </a:spcAft>
              <a:buNone/>
            </a:pPr>
            <a:r>
              <a:rPr lang="en-US" sz="2000" dirty="0">
                <a:ea typeface="ＭＳ Ｐゴシック" charset="0"/>
              </a:rPr>
              <a:t>The 'Brundtland definition' of sustainable development was</a:t>
            </a:r>
          </a:p>
          <a:p>
            <a:pPr marL="0" lvl="0" indent="0" eaLnBrk="1" hangingPunct="1">
              <a:lnSpc>
                <a:spcPct val="107000"/>
              </a:lnSpc>
              <a:spcBef>
                <a:spcPct val="0"/>
              </a:spcBef>
              <a:spcAft>
                <a:spcPts val="0"/>
              </a:spcAft>
              <a:buNone/>
            </a:pPr>
            <a:r>
              <a:rPr lang="en-US" sz="2000" dirty="0">
                <a:ea typeface="ＭＳ Ｐゴシック" charset="0"/>
              </a:rPr>
              <a:t>framed as </a:t>
            </a:r>
            <a:r>
              <a:rPr lang="en-US" sz="2000" b="1" i="1" dirty="0">
                <a:solidFill>
                  <a:srgbClr val="F79646"/>
                </a:solidFill>
                <a:ea typeface="ＭＳ Ｐゴシック" charset="0"/>
              </a:rPr>
              <a:t>"…development that meets the needs of the present without compromising the ability of future generations to meet their own needs“</a:t>
            </a:r>
            <a:r>
              <a:rPr lang="en-US" sz="2000" b="1" dirty="0">
                <a:solidFill>
                  <a:prstClr val="white"/>
                </a:solidFill>
                <a:ea typeface="ＭＳ Ｐゴシック" charset="0"/>
              </a:rPr>
              <a:t> </a:t>
            </a:r>
            <a:r>
              <a:rPr lang="en-US" sz="2000" dirty="0">
                <a:ea typeface="ＭＳ Ｐゴシック" charset="0"/>
              </a:rPr>
              <a:t>(WCED, 1987).</a:t>
            </a:r>
            <a:endParaRPr lang="en-AU" sz="2000" dirty="0">
              <a:ea typeface="ＭＳ Ｐゴシック" charset="0"/>
            </a:endParaRPr>
          </a:p>
          <a:p>
            <a:pPr marL="0" lvl="0" indent="0" eaLnBrk="1" hangingPunct="1">
              <a:lnSpc>
                <a:spcPct val="107000"/>
              </a:lnSpc>
              <a:spcBef>
                <a:spcPct val="0"/>
              </a:spcBef>
              <a:spcAft>
                <a:spcPts val="0"/>
              </a:spcAft>
              <a:buNone/>
            </a:pPr>
            <a:endParaRPr lang="en-AU" sz="2000" dirty="0">
              <a:solidFill>
                <a:schemeClr val="tx1"/>
              </a:solidFill>
              <a:ea typeface="ＭＳ Ｐゴシック" charset="0"/>
            </a:endParaRPr>
          </a:p>
          <a:p>
            <a:pPr marL="0" lvl="0" indent="0" eaLnBrk="1" hangingPunct="1">
              <a:lnSpc>
                <a:spcPct val="107000"/>
              </a:lnSpc>
              <a:spcBef>
                <a:spcPct val="0"/>
              </a:spcBef>
              <a:spcAft>
                <a:spcPts val="0"/>
              </a:spcAft>
              <a:buNone/>
            </a:pPr>
            <a:r>
              <a:rPr lang="en-AU" sz="2000" dirty="0">
                <a:ea typeface="ＭＳ Ｐゴシック" charset="0"/>
              </a:rPr>
              <a:t>Sustainable development </a:t>
            </a:r>
            <a:r>
              <a:rPr lang="en-AU" sz="2000" b="1" dirty="0">
                <a:solidFill>
                  <a:srgbClr val="F79646"/>
                </a:solidFill>
                <a:ea typeface="ＭＳ Ｐゴシック" charset="0"/>
              </a:rPr>
              <a:t>promotes economic and social development</a:t>
            </a:r>
            <a:r>
              <a:rPr lang="en-AU" sz="2000" b="1" dirty="0">
                <a:solidFill>
                  <a:schemeClr val="tx1"/>
                </a:solidFill>
                <a:ea typeface="ＭＳ Ｐゴシック" charset="0"/>
              </a:rPr>
              <a:t> </a:t>
            </a:r>
            <a:r>
              <a:rPr lang="en-AU" sz="2000" dirty="0">
                <a:ea typeface="ＭＳ Ｐゴシック" charset="0"/>
              </a:rPr>
              <a:t>in ways that </a:t>
            </a:r>
            <a:r>
              <a:rPr lang="en-AU" sz="2000" b="1" dirty="0">
                <a:solidFill>
                  <a:srgbClr val="F79646"/>
                </a:solidFill>
                <a:ea typeface="ＭＳ Ｐゴシック" charset="0"/>
              </a:rPr>
              <a:t>avoid environmental degradation</a:t>
            </a:r>
            <a:r>
              <a:rPr lang="en-AU" sz="2000" dirty="0">
                <a:ea typeface="ＭＳ Ｐゴシック" charset="0"/>
              </a:rPr>
              <a:t>, over-exploitation, and pollution.</a:t>
            </a:r>
          </a:p>
          <a:p>
            <a:pPr marL="0" indent="0" fontAlgn="auto">
              <a:lnSpc>
                <a:spcPct val="100000"/>
              </a:lnSpc>
              <a:spcBef>
                <a:spcPct val="30000"/>
              </a:spcBef>
              <a:spcAft>
                <a:spcPts val="0"/>
              </a:spcAft>
              <a:buNone/>
              <a:defRPr/>
            </a:pPr>
            <a:endParaRPr lang="en-US" altLang="en-US" sz="2800" kern="0" dirty="0">
              <a:solidFill>
                <a:schemeClr val="tx1"/>
              </a:solidFill>
              <a:ea typeface="MS PGothic" panose="020B0600070205080204" pitchFamily="34" charset="-128"/>
            </a:endParaRPr>
          </a:p>
          <a:p>
            <a:pPr eaLnBrk="1" fontAlgn="auto" hangingPunct="1">
              <a:lnSpc>
                <a:spcPct val="100000"/>
              </a:lnSpc>
              <a:spcAft>
                <a:spcPts val="0"/>
              </a:spcAft>
              <a:defRPr/>
            </a:pPr>
            <a:endParaRPr lang="en-US" altLang="en-US" sz="2800" b="1" i="1" dirty="0">
              <a:solidFill>
                <a:schemeClr val="tx1"/>
              </a:solidFill>
            </a:endParaRPr>
          </a:p>
          <a:p>
            <a:pPr marL="0" indent="0" eaLnBrk="1" fontAlgn="auto" hangingPunct="1">
              <a:spcAft>
                <a:spcPts val="0"/>
              </a:spcAft>
              <a:buFont typeface="Arial" panose="020B0604020202020204" pitchFamily="34" charset="0"/>
              <a:buNone/>
              <a:defRPr/>
            </a:pPr>
            <a:endParaRPr lang="en-US" sz="2000" dirty="0"/>
          </a:p>
        </p:txBody>
      </p:sp>
      <p:sp>
        <p:nvSpPr>
          <p:cNvPr id="5122" name="Text Placeholder 9">
            <a:extLst>
              <a:ext uri="{FF2B5EF4-FFF2-40B4-BE49-F238E27FC236}">
                <a16:creationId xmlns:a16="http://schemas.microsoft.com/office/drawing/2014/main" id="{93FD1A50-0020-4D91-ADA6-2D0A3910C6CB}"/>
              </a:ext>
            </a:extLst>
          </p:cNvPr>
          <p:cNvSpPr>
            <a:spLocks noGrp="1" noChangeArrowheads="1"/>
          </p:cNvSpPr>
          <p:nvPr>
            <p:ph type="body"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a:t>SUSTAINABLE DEVELOPMENT - BACKGROUND</a:t>
            </a:r>
          </a:p>
        </p:txBody>
      </p:sp>
    </p:spTree>
    <p:extLst>
      <p:ext uri="{BB962C8B-B14F-4D97-AF65-F5344CB8AC3E}">
        <p14:creationId xmlns:p14="http://schemas.microsoft.com/office/powerpoint/2010/main" val="3381815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D72F9658-96CC-46BF-820F-793BD033ECDF}"/>
              </a:ext>
            </a:extLst>
          </p:cNvPr>
          <p:cNvSpPr>
            <a:spLocks noGrp="1"/>
          </p:cNvSpPr>
          <p:nvPr>
            <p:ph sz="quarter" idx="12"/>
          </p:nvPr>
        </p:nvSpPr>
        <p:spPr>
          <a:xfrm>
            <a:off x="314803" y="2546025"/>
            <a:ext cx="7429500" cy="3822700"/>
          </a:xfrm>
        </p:spPr>
        <p:txBody>
          <a:bodyPr/>
          <a:lstStyle/>
          <a:p>
            <a:pPr marL="0" lvl="0" indent="0" eaLnBrk="1" hangingPunct="1">
              <a:lnSpc>
                <a:spcPct val="107000"/>
              </a:lnSpc>
              <a:spcBef>
                <a:spcPct val="0"/>
              </a:spcBef>
              <a:spcAft>
                <a:spcPts val="0"/>
              </a:spcAft>
              <a:buNone/>
            </a:pPr>
            <a:r>
              <a:rPr lang="en-US" sz="2400" dirty="0">
                <a:ea typeface="ＭＳ Ｐゴシック" charset="0"/>
              </a:rPr>
              <a:t>But it started before 1987… </a:t>
            </a:r>
          </a:p>
          <a:p>
            <a:pPr marL="0" lvl="0" indent="0" eaLnBrk="1" hangingPunct="1">
              <a:lnSpc>
                <a:spcPct val="107000"/>
              </a:lnSpc>
              <a:spcBef>
                <a:spcPct val="0"/>
              </a:spcBef>
              <a:spcAft>
                <a:spcPts val="0"/>
              </a:spcAft>
              <a:buNone/>
            </a:pPr>
            <a:endParaRPr lang="en-US" sz="2400" dirty="0">
              <a:ea typeface="ＭＳ Ｐゴシック" charset="0"/>
            </a:endParaRPr>
          </a:p>
          <a:p>
            <a:pPr marL="0" lvl="0" indent="0" eaLnBrk="1" hangingPunct="1">
              <a:lnSpc>
                <a:spcPct val="107000"/>
              </a:lnSpc>
              <a:spcBef>
                <a:spcPct val="0"/>
              </a:spcBef>
              <a:spcAft>
                <a:spcPts val="0"/>
              </a:spcAft>
              <a:buNone/>
            </a:pPr>
            <a:r>
              <a:rPr lang="en-US" sz="2400" dirty="0">
                <a:ea typeface="ＭＳ Ｐゴシック" charset="0"/>
              </a:rPr>
              <a:t>		time for a brief history lesson …</a:t>
            </a:r>
          </a:p>
          <a:p>
            <a:pPr marL="0" indent="0" fontAlgn="auto">
              <a:lnSpc>
                <a:spcPct val="100000"/>
              </a:lnSpc>
              <a:spcBef>
                <a:spcPct val="30000"/>
              </a:spcBef>
              <a:spcAft>
                <a:spcPts val="0"/>
              </a:spcAft>
              <a:buNone/>
              <a:defRPr/>
            </a:pPr>
            <a:endParaRPr lang="en-US" altLang="en-US" sz="3200" kern="0" dirty="0">
              <a:ea typeface="MS PGothic" panose="020B0600070205080204" pitchFamily="34" charset="-128"/>
            </a:endParaRPr>
          </a:p>
          <a:p>
            <a:pPr eaLnBrk="1" fontAlgn="auto" hangingPunct="1">
              <a:lnSpc>
                <a:spcPct val="100000"/>
              </a:lnSpc>
              <a:spcAft>
                <a:spcPts val="0"/>
              </a:spcAft>
              <a:defRPr/>
            </a:pPr>
            <a:endParaRPr lang="en-US" altLang="en-US" sz="3200" b="1" i="1" dirty="0"/>
          </a:p>
          <a:p>
            <a:pPr marL="0" indent="0" eaLnBrk="1" fontAlgn="auto" hangingPunct="1">
              <a:spcAft>
                <a:spcPts val="0"/>
              </a:spcAft>
              <a:buFont typeface="Arial" panose="020B0604020202020204" pitchFamily="34" charset="0"/>
              <a:buNone/>
              <a:defRPr/>
            </a:pPr>
            <a:endParaRPr lang="en-US" sz="2400" dirty="0"/>
          </a:p>
        </p:txBody>
      </p:sp>
      <p:sp>
        <p:nvSpPr>
          <p:cNvPr id="5122" name="Text Placeholder 9">
            <a:extLst>
              <a:ext uri="{FF2B5EF4-FFF2-40B4-BE49-F238E27FC236}">
                <a16:creationId xmlns:a16="http://schemas.microsoft.com/office/drawing/2014/main" id="{93FD1A50-0020-4D91-ADA6-2D0A3910C6CB}"/>
              </a:ext>
            </a:extLst>
          </p:cNvPr>
          <p:cNvSpPr>
            <a:spLocks noGrp="1" noChangeArrowheads="1"/>
          </p:cNvSpPr>
          <p:nvPr>
            <p:ph type="body"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a:t>SUSTAINABLE DEVELOPMENT - BACKGROUND</a:t>
            </a:r>
          </a:p>
        </p:txBody>
      </p:sp>
    </p:spTree>
    <p:extLst>
      <p:ext uri="{BB962C8B-B14F-4D97-AF65-F5344CB8AC3E}">
        <p14:creationId xmlns:p14="http://schemas.microsoft.com/office/powerpoint/2010/main" val="2970868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Slide Number Placeholder 3">
            <a:extLst>
              <a:ext uri="{FF2B5EF4-FFF2-40B4-BE49-F238E27FC236}">
                <a16:creationId xmlns:a16="http://schemas.microsoft.com/office/drawing/2014/main" id="{62CB9C15-937A-CA4B-A078-16BD2002296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32" indent="-285744"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2971" indent="-228594"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160" indent="-228594"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349" indent="-228594"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537" indent="-228594"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726" indent="-228594"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8914" indent="-228594"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103" indent="-228594"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defTabSz="914377" eaLnBrk="1" hangingPunct="1"/>
            <a:r>
              <a:rPr lang="en-GB" altLang="en-US" sz="1200" dirty="0">
                <a:latin typeface="Garamond" panose="02020404030301010803" pitchFamily="18" charset="0"/>
                <a:cs typeface="Arial" panose="020B0604020202020204" pitchFamily="34" charset="0"/>
              </a:rPr>
              <a:t> </a:t>
            </a:r>
          </a:p>
        </p:txBody>
      </p:sp>
      <p:sp>
        <p:nvSpPr>
          <p:cNvPr id="7170" name="Line 2">
            <a:extLst>
              <a:ext uri="{FF2B5EF4-FFF2-40B4-BE49-F238E27FC236}">
                <a16:creationId xmlns:a16="http://schemas.microsoft.com/office/drawing/2014/main" id="{A38225EC-0488-3744-B4DE-FDD8643531BD}"/>
              </a:ext>
            </a:extLst>
          </p:cNvPr>
          <p:cNvSpPr>
            <a:spLocks noChangeShapeType="1"/>
          </p:cNvSpPr>
          <p:nvPr/>
        </p:nvSpPr>
        <p:spPr bwMode="auto">
          <a:xfrm flipV="1">
            <a:off x="987425" y="968375"/>
            <a:ext cx="0" cy="5029200"/>
          </a:xfrm>
          <a:prstGeom prst="line">
            <a:avLst/>
          </a:prstGeom>
          <a:noFill/>
          <a:ln w="28575">
            <a:solidFill>
              <a:srgbClr val="00B050"/>
            </a:solidFill>
            <a:round/>
            <a:headEnd/>
            <a:tailEnd type="triangle" w="med" len="med"/>
          </a:ln>
          <a:extLst>
            <a:ext uri="{909E8E84-426E-40DD-AFC4-6F175D3DCCD1}">
              <a14:hiddenFill xmlns:a14="http://schemas.microsoft.com/office/drawing/2010/main">
                <a:noFill/>
              </a14:hiddenFill>
            </a:ext>
          </a:extLst>
        </p:spPr>
        <p:txBody>
          <a:bodyPr/>
          <a:lstStyle/>
          <a:p>
            <a:pPr defTabSz="914377"/>
            <a:endParaRPr lang="en-US"/>
          </a:p>
        </p:txBody>
      </p:sp>
      <p:sp>
        <p:nvSpPr>
          <p:cNvPr id="7171" name="Line 3">
            <a:extLst>
              <a:ext uri="{FF2B5EF4-FFF2-40B4-BE49-F238E27FC236}">
                <a16:creationId xmlns:a16="http://schemas.microsoft.com/office/drawing/2014/main" id="{DFC98E1D-3714-524B-9DB3-E23CBDD73F9D}"/>
              </a:ext>
            </a:extLst>
          </p:cNvPr>
          <p:cNvSpPr>
            <a:spLocks noChangeShapeType="1"/>
          </p:cNvSpPr>
          <p:nvPr/>
        </p:nvSpPr>
        <p:spPr bwMode="auto">
          <a:xfrm flipV="1">
            <a:off x="973933" y="5959477"/>
            <a:ext cx="7719111" cy="25049"/>
          </a:xfrm>
          <a:prstGeom prst="line">
            <a:avLst/>
          </a:prstGeom>
          <a:noFill/>
          <a:ln w="19050">
            <a:solidFill>
              <a:srgbClr val="00B050"/>
            </a:solidFill>
            <a:round/>
            <a:headEnd/>
            <a:tailEnd type="triangle" w="med" len="med"/>
          </a:ln>
          <a:extLst>
            <a:ext uri="{909E8E84-426E-40DD-AFC4-6F175D3DCCD1}">
              <a14:hiddenFill xmlns:a14="http://schemas.microsoft.com/office/drawing/2010/main">
                <a:noFill/>
              </a14:hiddenFill>
            </a:ext>
          </a:extLst>
        </p:spPr>
        <p:txBody>
          <a:bodyPr/>
          <a:lstStyle/>
          <a:p>
            <a:pPr defTabSz="914377"/>
            <a:endParaRPr lang="en-US"/>
          </a:p>
        </p:txBody>
      </p:sp>
      <p:sp>
        <p:nvSpPr>
          <p:cNvPr id="7172" name="Text Box 4">
            <a:extLst>
              <a:ext uri="{FF2B5EF4-FFF2-40B4-BE49-F238E27FC236}">
                <a16:creationId xmlns:a16="http://schemas.microsoft.com/office/drawing/2014/main" id="{A6F4F98F-1629-6A45-8985-D481FDEFC6BE}"/>
              </a:ext>
            </a:extLst>
          </p:cNvPr>
          <p:cNvSpPr txBox="1">
            <a:spLocks noChangeArrowheads="1"/>
          </p:cNvSpPr>
          <p:nvPr/>
        </p:nvSpPr>
        <p:spPr bwMode="auto">
          <a:xfrm>
            <a:off x="1129514" y="6092997"/>
            <a:ext cx="7831862" cy="38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697" tIns="44348" rIns="88697" bIns="44348">
            <a:spAutoFit/>
          </a:bodyPr>
          <a:lstStyle>
            <a:lvl1pPr defTabSz="887413"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887413"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887413"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887413"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887413"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defTabSz="887391" eaLnBrk="1" hangingPunct="1"/>
            <a:r>
              <a:rPr kumimoji="1" lang="en-US" altLang="ja-JP" sz="1900" dirty="0">
                <a:latin typeface="Arial" panose="020B0604020202020204" pitchFamily="34" charset="0"/>
              </a:rPr>
              <a:t>  1962             1972           1982          1992         2002      2012      2020</a:t>
            </a:r>
          </a:p>
        </p:txBody>
      </p:sp>
      <p:sp>
        <p:nvSpPr>
          <p:cNvPr id="7173" name="Arc 5">
            <a:extLst>
              <a:ext uri="{FF2B5EF4-FFF2-40B4-BE49-F238E27FC236}">
                <a16:creationId xmlns:a16="http://schemas.microsoft.com/office/drawing/2014/main" id="{E771D763-6D40-844E-B447-E03FD9DA46E3}"/>
              </a:ext>
            </a:extLst>
          </p:cNvPr>
          <p:cNvSpPr>
            <a:spLocks/>
          </p:cNvSpPr>
          <p:nvPr/>
        </p:nvSpPr>
        <p:spPr bwMode="auto">
          <a:xfrm rot="5400000">
            <a:off x="1801474" y="-364330"/>
            <a:ext cx="5483225" cy="7164388"/>
          </a:xfrm>
          <a:custGeom>
            <a:avLst/>
            <a:gdLst>
              <a:gd name="T0" fmla="*/ 0 w 22007"/>
              <a:gd name="T1" fmla="*/ 2147483647 h 21600"/>
              <a:gd name="T2" fmla="*/ 2147483647 w 22007"/>
              <a:gd name="T3" fmla="*/ 2147483647 h 21600"/>
              <a:gd name="T4" fmla="*/ 2147483647 w 22007"/>
              <a:gd name="T5" fmla="*/ 2147483647 h 21600"/>
              <a:gd name="T6" fmla="*/ 0 60000 65536"/>
              <a:gd name="T7" fmla="*/ 0 60000 65536"/>
              <a:gd name="T8" fmla="*/ 0 60000 65536"/>
              <a:gd name="T9" fmla="*/ 0 w 22007"/>
              <a:gd name="T10" fmla="*/ 0 h 21600"/>
              <a:gd name="T11" fmla="*/ 22007 w 22007"/>
              <a:gd name="T12" fmla="*/ 21600 h 21600"/>
            </a:gdLst>
            <a:ahLst/>
            <a:cxnLst>
              <a:cxn ang="T6">
                <a:pos x="T0" y="T1"/>
              </a:cxn>
              <a:cxn ang="T7">
                <a:pos x="T2" y="T3"/>
              </a:cxn>
              <a:cxn ang="T8">
                <a:pos x="T4" y="T5"/>
              </a:cxn>
            </a:cxnLst>
            <a:rect l="T9" t="T10" r="T11" b="T12"/>
            <a:pathLst>
              <a:path w="22007" h="21600" fill="none" extrusionOk="0">
                <a:moveTo>
                  <a:pt x="-1" y="3"/>
                </a:moveTo>
                <a:cubicBezTo>
                  <a:pt x="135" y="1"/>
                  <a:pt x="271" y="-1"/>
                  <a:pt x="407" y="0"/>
                </a:cubicBezTo>
                <a:cubicBezTo>
                  <a:pt x="12336" y="0"/>
                  <a:pt x="22007" y="9670"/>
                  <a:pt x="22007" y="21600"/>
                </a:cubicBezTo>
              </a:path>
              <a:path w="22007" h="21600" stroke="0" extrusionOk="0">
                <a:moveTo>
                  <a:pt x="-1" y="3"/>
                </a:moveTo>
                <a:cubicBezTo>
                  <a:pt x="135" y="1"/>
                  <a:pt x="271" y="-1"/>
                  <a:pt x="407" y="0"/>
                </a:cubicBezTo>
                <a:cubicBezTo>
                  <a:pt x="12336" y="0"/>
                  <a:pt x="22007" y="9670"/>
                  <a:pt x="22007" y="21600"/>
                </a:cubicBezTo>
                <a:lnTo>
                  <a:pt x="407" y="21600"/>
                </a:lnTo>
                <a:lnTo>
                  <a:pt x="-1" y="3"/>
                </a:lnTo>
                <a:close/>
              </a:path>
            </a:pathLst>
          </a:custGeom>
          <a:noFill/>
          <a:ln w="76200">
            <a:solidFill>
              <a:srgbClr val="00B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914377"/>
            <a:endParaRPr lang="en-US"/>
          </a:p>
        </p:txBody>
      </p:sp>
      <p:sp>
        <p:nvSpPr>
          <p:cNvPr id="7176" name="Text Box 8">
            <a:extLst>
              <a:ext uri="{FF2B5EF4-FFF2-40B4-BE49-F238E27FC236}">
                <a16:creationId xmlns:a16="http://schemas.microsoft.com/office/drawing/2014/main" id="{77C8B37A-4831-4144-A638-2B35AF2CB6F7}"/>
              </a:ext>
            </a:extLst>
          </p:cNvPr>
          <p:cNvSpPr txBox="1">
            <a:spLocks noChangeArrowheads="1"/>
          </p:cNvSpPr>
          <p:nvPr/>
        </p:nvSpPr>
        <p:spPr bwMode="auto">
          <a:xfrm>
            <a:off x="2190590" y="3298341"/>
            <a:ext cx="4548188" cy="338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697" tIns="44348" rIns="88697" bIns="44348">
            <a:spAutoFit/>
          </a:bodyPr>
          <a:lstStyle>
            <a:lvl1pPr defTabSz="887413"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887413"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887413"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887413"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887413"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defTabSz="887391" eaLnBrk="1" hangingPunct="1">
              <a:lnSpc>
                <a:spcPct val="85000"/>
              </a:lnSpc>
            </a:pPr>
            <a:r>
              <a:rPr kumimoji="1" lang="en-US" altLang="ja-JP" sz="1900" dirty="0">
                <a:latin typeface="Arial" panose="020B0604020202020204" pitchFamily="34" charset="0"/>
              </a:rPr>
              <a:t>            </a:t>
            </a:r>
          </a:p>
        </p:txBody>
      </p:sp>
      <p:sp>
        <p:nvSpPr>
          <p:cNvPr id="7177" name="Text Box 9">
            <a:extLst>
              <a:ext uri="{FF2B5EF4-FFF2-40B4-BE49-F238E27FC236}">
                <a16:creationId xmlns:a16="http://schemas.microsoft.com/office/drawing/2014/main" id="{4067807F-6AFF-AB4B-A7B1-9044455DB70B}"/>
              </a:ext>
            </a:extLst>
          </p:cNvPr>
          <p:cNvSpPr txBox="1">
            <a:spLocks noChangeArrowheads="1"/>
          </p:cNvSpPr>
          <p:nvPr/>
        </p:nvSpPr>
        <p:spPr bwMode="auto">
          <a:xfrm>
            <a:off x="3427414" y="2709865"/>
            <a:ext cx="179191" cy="443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697" tIns="44348" rIns="88697" bIns="44348">
            <a:spAutoFit/>
          </a:bodyPr>
          <a:lstStyle>
            <a:lvl1pPr defTabSz="887413"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887413"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887413"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887413"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887413"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defTabSz="887391" eaLnBrk="1" hangingPunct="1"/>
            <a:endParaRPr kumimoji="1" lang="en-US" altLang="en-US" sz="2300">
              <a:latin typeface="Arial" panose="020B0604020202020204" pitchFamily="34" charset="0"/>
            </a:endParaRPr>
          </a:p>
        </p:txBody>
      </p:sp>
      <p:sp>
        <p:nvSpPr>
          <p:cNvPr id="2" name="Text Box 13">
            <a:extLst>
              <a:ext uri="{FF2B5EF4-FFF2-40B4-BE49-F238E27FC236}">
                <a16:creationId xmlns:a16="http://schemas.microsoft.com/office/drawing/2014/main" id="{C4B3AE61-9427-D849-B326-42E886EC8478}"/>
              </a:ext>
            </a:extLst>
          </p:cNvPr>
          <p:cNvSpPr txBox="1">
            <a:spLocks noChangeArrowheads="1"/>
          </p:cNvSpPr>
          <p:nvPr/>
        </p:nvSpPr>
        <p:spPr bwMode="auto">
          <a:xfrm>
            <a:off x="238129" y="131013"/>
            <a:ext cx="2905897" cy="705115"/>
          </a:xfrm>
          <a:prstGeom prst="rect">
            <a:avLst/>
          </a:prstGeom>
          <a:solidFill>
            <a:srgbClr val="004B8E">
              <a:alpha val="54902"/>
            </a:srgbClr>
          </a:solidFill>
          <a:ln w="38100">
            <a:noFill/>
            <a:miter lim="800000"/>
            <a:headEnd/>
            <a:tailEnd/>
          </a:ln>
        </p:spPr>
        <p:txBody>
          <a:bodyPr wrap="square" lIns="88697" tIns="44348" rIns="88697" bIns="44348">
            <a:spAutoFit/>
          </a:bodyPr>
          <a:lstStyle>
            <a:lvl1pPr defTabSz="887413"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887413"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887413"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887413"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887413"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defTabSz="887391" eaLnBrk="1" hangingPunct="1"/>
            <a:r>
              <a:rPr kumimoji="1" lang="en-US" altLang="ja-JP" sz="2000" b="1" i="1" dirty="0">
                <a:latin typeface="Arial" panose="020B0604020202020204" pitchFamily="34" charset="0"/>
              </a:rPr>
              <a:t>Rising public interest in the environment</a:t>
            </a:r>
          </a:p>
        </p:txBody>
      </p:sp>
      <p:sp>
        <p:nvSpPr>
          <p:cNvPr id="7183" name="Text Box 15">
            <a:extLst>
              <a:ext uri="{FF2B5EF4-FFF2-40B4-BE49-F238E27FC236}">
                <a16:creationId xmlns:a16="http://schemas.microsoft.com/office/drawing/2014/main" id="{488F83BF-0031-A44C-90D5-9C6C50E7AC0F}"/>
              </a:ext>
            </a:extLst>
          </p:cNvPr>
          <p:cNvSpPr txBox="1">
            <a:spLocks noChangeArrowheads="1"/>
          </p:cNvSpPr>
          <p:nvPr/>
        </p:nvSpPr>
        <p:spPr bwMode="auto">
          <a:xfrm>
            <a:off x="3864679" y="4588803"/>
            <a:ext cx="3049587" cy="351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697" tIns="44348" rIns="88697" bIns="44348">
            <a:spAutoFit/>
          </a:bodyPr>
          <a:lstStyle>
            <a:lvl1pPr defTabSz="887413"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887413"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887413"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887413"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887413"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defTabSz="887391" eaLnBrk="1" hangingPunct="1"/>
            <a:r>
              <a:rPr kumimoji="1" lang="en-US" altLang="ja-JP" sz="1700">
                <a:latin typeface="Arial" panose="020B0604020202020204" pitchFamily="34" charset="0"/>
              </a:rPr>
              <a:t>    </a:t>
            </a:r>
            <a:endParaRPr kumimoji="1" lang="en-US" altLang="ja-JP" sz="1700">
              <a:latin typeface="Arial Black" panose="020B0604020202020204" pitchFamily="34" charset="0"/>
            </a:endParaRPr>
          </a:p>
        </p:txBody>
      </p:sp>
      <p:sp>
        <p:nvSpPr>
          <p:cNvPr id="25" name="Text Box 12">
            <a:extLst>
              <a:ext uri="{FF2B5EF4-FFF2-40B4-BE49-F238E27FC236}">
                <a16:creationId xmlns:a16="http://schemas.microsoft.com/office/drawing/2014/main" id="{87E8398B-32E9-9946-BCC6-A78E36913E76}"/>
              </a:ext>
            </a:extLst>
          </p:cNvPr>
          <p:cNvSpPr txBox="1">
            <a:spLocks noChangeArrowheads="1"/>
          </p:cNvSpPr>
          <p:nvPr/>
        </p:nvSpPr>
        <p:spPr bwMode="auto">
          <a:xfrm>
            <a:off x="238130" y="5469679"/>
            <a:ext cx="2049831" cy="305712"/>
          </a:xfrm>
          <a:prstGeom prst="rect">
            <a:avLst/>
          </a:prstGeom>
          <a:noFill/>
          <a:ln>
            <a:noFill/>
          </a:ln>
        </p:spPr>
        <p:txBody>
          <a:bodyPr wrap="none" lIns="88697" tIns="44348" rIns="88697" bIns="44348">
            <a:spAutoFit/>
          </a:bodyPr>
          <a:lstStyle>
            <a:lvl1pPr defTabSz="887413"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887413"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887413"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887413"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887413"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defTabSz="887391" eaLnBrk="1" hangingPunct="1">
              <a:lnSpc>
                <a:spcPct val="75000"/>
              </a:lnSpc>
              <a:spcAft>
                <a:spcPts val="400"/>
              </a:spcAft>
            </a:pPr>
            <a:r>
              <a:rPr kumimoji="1" lang="en-US" altLang="ja-JP" sz="1867" b="1" i="1" dirty="0">
                <a:latin typeface="Arial" panose="020B0604020202020204" pitchFamily="34" charset="0"/>
                <a:cs typeface="Arial" panose="020B0604020202020204" pitchFamily="34" charset="0"/>
              </a:rPr>
              <a:t>Silent Spring ’62</a:t>
            </a:r>
          </a:p>
        </p:txBody>
      </p:sp>
      <p:pic>
        <p:nvPicPr>
          <p:cNvPr id="19" name="Picture 18">
            <a:extLst>
              <a:ext uri="{FF2B5EF4-FFF2-40B4-BE49-F238E27FC236}">
                <a16:creationId xmlns:a16="http://schemas.microsoft.com/office/drawing/2014/main" id="{4E30AD6D-5FC1-4C59-A77E-9141954B1A3C}"/>
              </a:ext>
            </a:extLst>
          </p:cNvPr>
          <p:cNvPicPr>
            <a:picLocks noChangeAspect="1"/>
          </p:cNvPicPr>
          <p:nvPr/>
        </p:nvPicPr>
        <p:blipFill>
          <a:blip r:embed="rId3"/>
          <a:stretch>
            <a:fillRect/>
          </a:stretch>
        </p:blipFill>
        <p:spPr>
          <a:xfrm>
            <a:off x="1150774" y="1847289"/>
            <a:ext cx="2361611" cy="3470979"/>
          </a:xfrm>
          <a:prstGeom prst="rect">
            <a:avLst/>
          </a:prstGeom>
        </p:spPr>
      </p:pic>
    </p:spTree>
    <p:extLst>
      <p:ext uri="{BB962C8B-B14F-4D97-AF65-F5344CB8AC3E}">
        <p14:creationId xmlns:p14="http://schemas.microsoft.com/office/powerpoint/2010/main" val="2825532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Slide Number Placeholder 3">
            <a:extLst>
              <a:ext uri="{FF2B5EF4-FFF2-40B4-BE49-F238E27FC236}">
                <a16:creationId xmlns:a16="http://schemas.microsoft.com/office/drawing/2014/main" id="{62CB9C15-937A-CA4B-A078-16BD2002296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32" indent="-285744"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2971" indent="-228594"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160" indent="-228594"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349" indent="-228594"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537" indent="-228594"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726" indent="-228594"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8914" indent="-228594"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103" indent="-228594"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defTabSz="914377" eaLnBrk="1" hangingPunct="1"/>
            <a:r>
              <a:rPr lang="en-GB" altLang="en-US" sz="1200" dirty="0">
                <a:latin typeface="Garamond" panose="02020404030301010803" pitchFamily="18" charset="0"/>
                <a:cs typeface="Arial" panose="020B0604020202020204" pitchFamily="34" charset="0"/>
              </a:rPr>
              <a:t> </a:t>
            </a:r>
          </a:p>
        </p:txBody>
      </p:sp>
      <p:sp>
        <p:nvSpPr>
          <p:cNvPr id="7170" name="Line 2">
            <a:extLst>
              <a:ext uri="{FF2B5EF4-FFF2-40B4-BE49-F238E27FC236}">
                <a16:creationId xmlns:a16="http://schemas.microsoft.com/office/drawing/2014/main" id="{A38225EC-0488-3744-B4DE-FDD8643531BD}"/>
              </a:ext>
            </a:extLst>
          </p:cNvPr>
          <p:cNvSpPr>
            <a:spLocks noChangeShapeType="1"/>
          </p:cNvSpPr>
          <p:nvPr/>
        </p:nvSpPr>
        <p:spPr bwMode="auto">
          <a:xfrm flipV="1">
            <a:off x="987425" y="968375"/>
            <a:ext cx="0" cy="5029200"/>
          </a:xfrm>
          <a:prstGeom prst="line">
            <a:avLst/>
          </a:prstGeom>
          <a:noFill/>
          <a:ln w="28575">
            <a:solidFill>
              <a:srgbClr val="00B050"/>
            </a:solidFill>
            <a:round/>
            <a:headEnd/>
            <a:tailEnd type="triangle" w="med" len="med"/>
          </a:ln>
          <a:extLst>
            <a:ext uri="{909E8E84-426E-40DD-AFC4-6F175D3DCCD1}">
              <a14:hiddenFill xmlns:a14="http://schemas.microsoft.com/office/drawing/2010/main">
                <a:noFill/>
              </a14:hiddenFill>
            </a:ext>
          </a:extLst>
        </p:spPr>
        <p:txBody>
          <a:bodyPr/>
          <a:lstStyle/>
          <a:p>
            <a:pPr defTabSz="914377"/>
            <a:endParaRPr lang="en-US"/>
          </a:p>
        </p:txBody>
      </p:sp>
      <p:sp>
        <p:nvSpPr>
          <p:cNvPr id="7171" name="Line 3">
            <a:extLst>
              <a:ext uri="{FF2B5EF4-FFF2-40B4-BE49-F238E27FC236}">
                <a16:creationId xmlns:a16="http://schemas.microsoft.com/office/drawing/2014/main" id="{DFC98E1D-3714-524B-9DB3-E23CBDD73F9D}"/>
              </a:ext>
            </a:extLst>
          </p:cNvPr>
          <p:cNvSpPr>
            <a:spLocks noChangeShapeType="1"/>
          </p:cNvSpPr>
          <p:nvPr/>
        </p:nvSpPr>
        <p:spPr bwMode="auto">
          <a:xfrm flipV="1">
            <a:off x="973933" y="5959477"/>
            <a:ext cx="7719111" cy="25049"/>
          </a:xfrm>
          <a:prstGeom prst="line">
            <a:avLst/>
          </a:prstGeom>
          <a:noFill/>
          <a:ln w="19050">
            <a:solidFill>
              <a:srgbClr val="00B050"/>
            </a:solidFill>
            <a:round/>
            <a:headEnd/>
            <a:tailEnd type="triangle" w="med" len="med"/>
          </a:ln>
          <a:extLst>
            <a:ext uri="{909E8E84-426E-40DD-AFC4-6F175D3DCCD1}">
              <a14:hiddenFill xmlns:a14="http://schemas.microsoft.com/office/drawing/2010/main">
                <a:noFill/>
              </a14:hiddenFill>
            </a:ext>
          </a:extLst>
        </p:spPr>
        <p:txBody>
          <a:bodyPr/>
          <a:lstStyle/>
          <a:p>
            <a:pPr defTabSz="914377"/>
            <a:endParaRPr lang="en-US"/>
          </a:p>
        </p:txBody>
      </p:sp>
      <p:sp>
        <p:nvSpPr>
          <p:cNvPr id="7172" name="Text Box 4">
            <a:extLst>
              <a:ext uri="{FF2B5EF4-FFF2-40B4-BE49-F238E27FC236}">
                <a16:creationId xmlns:a16="http://schemas.microsoft.com/office/drawing/2014/main" id="{A6F4F98F-1629-6A45-8985-D481FDEFC6BE}"/>
              </a:ext>
            </a:extLst>
          </p:cNvPr>
          <p:cNvSpPr txBox="1">
            <a:spLocks noChangeArrowheads="1"/>
          </p:cNvSpPr>
          <p:nvPr/>
        </p:nvSpPr>
        <p:spPr bwMode="auto">
          <a:xfrm>
            <a:off x="1129514" y="6092997"/>
            <a:ext cx="7831862" cy="38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697" tIns="44348" rIns="88697" bIns="44348">
            <a:spAutoFit/>
          </a:bodyPr>
          <a:lstStyle>
            <a:lvl1pPr defTabSz="887413"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887413"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887413"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887413"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887413"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defTabSz="887391" eaLnBrk="1" hangingPunct="1"/>
            <a:r>
              <a:rPr kumimoji="1" lang="en-US" altLang="ja-JP" sz="1900" dirty="0">
                <a:latin typeface="Arial" panose="020B0604020202020204" pitchFamily="34" charset="0"/>
              </a:rPr>
              <a:t>  1962             1972           1982          1992         2002      2012      2020</a:t>
            </a:r>
          </a:p>
        </p:txBody>
      </p:sp>
      <p:sp>
        <p:nvSpPr>
          <p:cNvPr id="7173" name="Arc 5">
            <a:extLst>
              <a:ext uri="{FF2B5EF4-FFF2-40B4-BE49-F238E27FC236}">
                <a16:creationId xmlns:a16="http://schemas.microsoft.com/office/drawing/2014/main" id="{E771D763-6D40-844E-B447-E03FD9DA46E3}"/>
              </a:ext>
            </a:extLst>
          </p:cNvPr>
          <p:cNvSpPr>
            <a:spLocks/>
          </p:cNvSpPr>
          <p:nvPr/>
        </p:nvSpPr>
        <p:spPr bwMode="auto">
          <a:xfrm rot="5400000">
            <a:off x="1801474" y="-364330"/>
            <a:ext cx="5483225" cy="7164388"/>
          </a:xfrm>
          <a:custGeom>
            <a:avLst/>
            <a:gdLst>
              <a:gd name="T0" fmla="*/ 0 w 22007"/>
              <a:gd name="T1" fmla="*/ 2147483647 h 21600"/>
              <a:gd name="T2" fmla="*/ 2147483647 w 22007"/>
              <a:gd name="T3" fmla="*/ 2147483647 h 21600"/>
              <a:gd name="T4" fmla="*/ 2147483647 w 22007"/>
              <a:gd name="T5" fmla="*/ 2147483647 h 21600"/>
              <a:gd name="T6" fmla="*/ 0 60000 65536"/>
              <a:gd name="T7" fmla="*/ 0 60000 65536"/>
              <a:gd name="T8" fmla="*/ 0 60000 65536"/>
              <a:gd name="T9" fmla="*/ 0 w 22007"/>
              <a:gd name="T10" fmla="*/ 0 h 21600"/>
              <a:gd name="T11" fmla="*/ 22007 w 22007"/>
              <a:gd name="T12" fmla="*/ 21600 h 21600"/>
            </a:gdLst>
            <a:ahLst/>
            <a:cxnLst>
              <a:cxn ang="T6">
                <a:pos x="T0" y="T1"/>
              </a:cxn>
              <a:cxn ang="T7">
                <a:pos x="T2" y="T3"/>
              </a:cxn>
              <a:cxn ang="T8">
                <a:pos x="T4" y="T5"/>
              </a:cxn>
            </a:cxnLst>
            <a:rect l="T9" t="T10" r="T11" b="T12"/>
            <a:pathLst>
              <a:path w="22007" h="21600" fill="none" extrusionOk="0">
                <a:moveTo>
                  <a:pt x="-1" y="3"/>
                </a:moveTo>
                <a:cubicBezTo>
                  <a:pt x="135" y="1"/>
                  <a:pt x="271" y="-1"/>
                  <a:pt x="407" y="0"/>
                </a:cubicBezTo>
                <a:cubicBezTo>
                  <a:pt x="12336" y="0"/>
                  <a:pt x="22007" y="9670"/>
                  <a:pt x="22007" y="21600"/>
                </a:cubicBezTo>
              </a:path>
              <a:path w="22007" h="21600" stroke="0" extrusionOk="0">
                <a:moveTo>
                  <a:pt x="-1" y="3"/>
                </a:moveTo>
                <a:cubicBezTo>
                  <a:pt x="135" y="1"/>
                  <a:pt x="271" y="-1"/>
                  <a:pt x="407" y="0"/>
                </a:cubicBezTo>
                <a:cubicBezTo>
                  <a:pt x="12336" y="0"/>
                  <a:pt x="22007" y="9670"/>
                  <a:pt x="22007" y="21600"/>
                </a:cubicBezTo>
                <a:lnTo>
                  <a:pt x="407" y="21600"/>
                </a:lnTo>
                <a:lnTo>
                  <a:pt x="-1" y="3"/>
                </a:lnTo>
                <a:close/>
              </a:path>
            </a:pathLst>
          </a:custGeom>
          <a:noFill/>
          <a:ln w="76200">
            <a:solidFill>
              <a:srgbClr val="00B05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defTabSz="914377"/>
            <a:endParaRPr lang="en-US"/>
          </a:p>
        </p:txBody>
      </p:sp>
      <p:sp>
        <p:nvSpPr>
          <p:cNvPr id="7174" name="Text Box 6">
            <a:extLst>
              <a:ext uri="{FF2B5EF4-FFF2-40B4-BE49-F238E27FC236}">
                <a16:creationId xmlns:a16="http://schemas.microsoft.com/office/drawing/2014/main" id="{DD629CB9-4F2E-A94A-95F8-899B31229A73}"/>
              </a:ext>
            </a:extLst>
          </p:cNvPr>
          <p:cNvSpPr txBox="1">
            <a:spLocks noChangeArrowheads="1"/>
          </p:cNvSpPr>
          <p:nvPr/>
        </p:nvSpPr>
        <p:spPr bwMode="auto">
          <a:xfrm>
            <a:off x="4094920" y="223964"/>
            <a:ext cx="4114057" cy="1551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697" tIns="44348" rIns="88697" bIns="44348">
            <a:spAutoFit/>
          </a:bodyPr>
          <a:lstStyle>
            <a:lvl1pPr defTabSz="887413"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887413"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887413"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887413"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887413"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defTabSz="887391" eaLnBrk="1" hangingPunct="1">
              <a:lnSpc>
                <a:spcPct val="90000"/>
              </a:lnSpc>
            </a:pPr>
            <a:r>
              <a:rPr kumimoji="1" lang="en-US" altLang="ja-JP" sz="1867" b="1" i="1" dirty="0">
                <a:latin typeface="Arial" panose="020B0604020202020204" pitchFamily="34" charset="0"/>
              </a:rPr>
              <a:t>                              </a:t>
            </a:r>
            <a:r>
              <a:rPr kumimoji="1" lang="en-US" altLang="ja-JP" sz="1867" b="1" i="1" dirty="0">
                <a:latin typeface="Arial" panose="020B0604020202020204" pitchFamily="34" charset="0"/>
                <a:cs typeface="Arial" panose="020B0604020202020204" pitchFamily="34" charset="0"/>
              </a:rPr>
              <a:t>Rio Summit 2012</a:t>
            </a:r>
          </a:p>
          <a:p>
            <a:pPr defTabSz="887391" eaLnBrk="1" hangingPunct="1">
              <a:lnSpc>
                <a:spcPct val="90000"/>
              </a:lnSpc>
            </a:pPr>
            <a:r>
              <a:rPr kumimoji="1" lang="en-US" altLang="ja-JP" sz="1867" b="1" i="1" dirty="0">
                <a:latin typeface="Arial" panose="020B0604020202020204" pitchFamily="34" charset="0"/>
                <a:cs typeface="Arial" panose="020B0604020202020204" pitchFamily="34" charset="0"/>
              </a:rPr>
              <a:t>              </a:t>
            </a:r>
            <a:r>
              <a:rPr lang="en-GB" altLang="en-US" sz="1867" i="1" dirty="0">
                <a:latin typeface="Arial" panose="020B0604020202020204" pitchFamily="34" charset="0"/>
                <a:cs typeface="Arial" panose="020B0604020202020204" pitchFamily="34" charset="0"/>
              </a:rPr>
              <a:t>Copenhagen Summit 2009 </a:t>
            </a:r>
            <a:br>
              <a:rPr kumimoji="1" lang="en-US" altLang="ja-JP" sz="1867" i="1" dirty="0">
                <a:latin typeface="Arial" panose="020B0604020202020204" pitchFamily="34" charset="0"/>
                <a:cs typeface="Arial" panose="020B0604020202020204" pitchFamily="34" charset="0"/>
              </a:rPr>
            </a:br>
            <a:r>
              <a:rPr kumimoji="1" lang="en-US" altLang="ja-JP" sz="1867" i="1" dirty="0">
                <a:latin typeface="Arial" panose="020B0604020202020204" pitchFamily="34" charset="0"/>
                <a:cs typeface="Arial" panose="020B0604020202020204" pitchFamily="34" charset="0"/>
              </a:rPr>
              <a:t>                                         WSSD ’02</a:t>
            </a:r>
          </a:p>
          <a:p>
            <a:pPr defTabSz="887391" eaLnBrk="1" hangingPunct="1">
              <a:lnSpc>
                <a:spcPct val="90000"/>
              </a:lnSpc>
            </a:pPr>
            <a:r>
              <a:rPr kumimoji="1" lang="en-US" altLang="ja-JP" sz="1867" i="1" dirty="0">
                <a:latin typeface="Arial" panose="020B0604020202020204" pitchFamily="34" charset="0"/>
                <a:cs typeface="Arial" panose="020B0604020202020204" pitchFamily="34" charset="0"/>
              </a:rPr>
              <a:t>                                       WASD ‘01   </a:t>
            </a:r>
          </a:p>
          <a:p>
            <a:pPr defTabSz="887391" eaLnBrk="1" hangingPunct="1">
              <a:lnSpc>
                <a:spcPct val="85000"/>
              </a:lnSpc>
            </a:pPr>
            <a:r>
              <a:rPr kumimoji="1" lang="en-US" altLang="ja-JP" sz="1867" i="1" dirty="0">
                <a:latin typeface="Arial" panose="020B0604020202020204" pitchFamily="34" charset="0"/>
              </a:rPr>
              <a:t>    </a:t>
            </a:r>
          </a:p>
          <a:p>
            <a:pPr defTabSz="887391" eaLnBrk="1" hangingPunct="1">
              <a:lnSpc>
                <a:spcPct val="85000"/>
              </a:lnSpc>
            </a:pPr>
            <a:r>
              <a:rPr kumimoji="1" lang="en-US" altLang="ja-JP" sz="1400" dirty="0">
                <a:latin typeface="Arial" panose="020B0604020202020204" pitchFamily="34" charset="0"/>
              </a:rPr>
              <a:t>                           </a:t>
            </a:r>
          </a:p>
        </p:txBody>
      </p:sp>
      <p:sp>
        <p:nvSpPr>
          <p:cNvPr id="7176" name="Text Box 8">
            <a:extLst>
              <a:ext uri="{FF2B5EF4-FFF2-40B4-BE49-F238E27FC236}">
                <a16:creationId xmlns:a16="http://schemas.microsoft.com/office/drawing/2014/main" id="{77C8B37A-4831-4144-A638-2B35AF2CB6F7}"/>
              </a:ext>
            </a:extLst>
          </p:cNvPr>
          <p:cNvSpPr txBox="1">
            <a:spLocks noChangeArrowheads="1"/>
          </p:cNvSpPr>
          <p:nvPr/>
        </p:nvSpPr>
        <p:spPr bwMode="auto">
          <a:xfrm>
            <a:off x="2190590" y="3298341"/>
            <a:ext cx="4548188" cy="338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697" tIns="44348" rIns="88697" bIns="44348">
            <a:spAutoFit/>
          </a:bodyPr>
          <a:lstStyle>
            <a:lvl1pPr defTabSz="887413"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887413"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887413"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887413"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887413"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defTabSz="887391" eaLnBrk="1" hangingPunct="1">
              <a:lnSpc>
                <a:spcPct val="85000"/>
              </a:lnSpc>
            </a:pPr>
            <a:r>
              <a:rPr kumimoji="1" lang="en-US" altLang="ja-JP" sz="1900" dirty="0">
                <a:latin typeface="Arial" panose="020B0604020202020204" pitchFamily="34" charset="0"/>
              </a:rPr>
              <a:t>            </a:t>
            </a:r>
          </a:p>
        </p:txBody>
      </p:sp>
      <p:sp>
        <p:nvSpPr>
          <p:cNvPr id="7177" name="Text Box 9">
            <a:extLst>
              <a:ext uri="{FF2B5EF4-FFF2-40B4-BE49-F238E27FC236}">
                <a16:creationId xmlns:a16="http://schemas.microsoft.com/office/drawing/2014/main" id="{4067807F-6AFF-AB4B-A7B1-9044455DB70B}"/>
              </a:ext>
            </a:extLst>
          </p:cNvPr>
          <p:cNvSpPr txBox="1">
            <a:spLocks noChangeArrowheads="1"/>
          </p:cNvSpPr>
          <p:nvPr/>
        </p:nvSpPr>
        <p:spPr bwMode="auto">
          <a:xfrm>
            <a:off x="3427414" y="2709865"/>
            <a:ext cx="179191" cy="443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8697" tIns="44348" rIns="88697" bIns="44348">
            <a:spAutoFit/>
          </a:bodyPr>
          <a:lstStyle>
            <a:lvl1pPr defTabSz="887413"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887413"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887413"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887413"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887413"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defTabSz="887391" eaLnBrk="1" hangingPunct="1"/>
            <a:endParaRPr kumimoji="1" lang="en-US" altLang="en-US" sz="2300">
              <a:latin typeface="Arial" panose="020B0604020202020204" pitchFamily="34" charset="0"/>
            </a:endParaRPr>
          </a:p>
        </p:txBody>
      </p:sp>
      <p:sp>
        <p:nvSpPr>
          <p:cNvPr id="7183" name="Text Box 15">
            <a:extLst>
              <a:ext uri="{FF2B5EF4-FFF2-40B4-BE49-F238E27FC236}">
                <a16:creationId xmlns:a16="http://schemas.microsoft.com/office/drawing/2014/main" id="{488F83BF-0031-A44C-90D5-9C6C50E7AC0F}"/>
              </a:ext>
            </a:extLst>
          </p:cNvPr>
          <p:cNvSpPr txBox="1">
            <a:spLocks noChangeArrowheads="1"/>
          </p:cNvSpPr>
          <p:nvPr/>
        </p:nvSpPr>
        <p:spPr bwMode="auto">
          <a:xfrm>
            <a:off x="3864679" y="4588803"/>
            <a:ext cx="3049587" cy="351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8697" tIns="44348" rIns="88697" bIns="44348">
            <a:spAutoFit/>
          </a:bodyPr>
          <a:lstStyle>
            <a:lvl1pPr defTabSz="887413"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887413"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887413"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887413"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887413"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defTabSz="887391" eaLnBrk="1" hangingPunct="1"/>
            <a:r>
              <a:rPr kumimoji="1" lang="en-US" altLang="ja-JP" sz="1700">
                <a:latin typeface="Arial" panose="020B0604020202020204" pitchFamily="34" charset="0"/>
              </a:rPr>
              <a:t>    </a:t>
            </a:r>
            <a:endParaRPr kumimoji="1" lang="en-US" altLang="ja-JP" sz="1700">
              <a:latin typeface="Arial Black" panose="020B0604020202020204" pitchFamily="34" charset="0"/>
            </a:endParaRPr>
          </a:p>
        </p:txBody>
      </p:sp>
      <p:sp>
        <p:nvSpPr>
          <p:cNvPr id="21" name="Text Box 15">
            <a:extLst>
              <a:ext uri="{FF2B5EF4-FFF2-40B4-BE49-F238E27FC236}">
                <a16:creationId xmlns:a16="http://schemas.microsoft.com/office/drawing/2014/main" id="{599C97F8-A9C3-2B49-A944-04A088AFF12D}"/>
              </a:ext>
            </a:extLst>
          </p:cNvPr>
          <p:cNvSpPr txBox="1">
            <a:spLocks noChangeArrowheads="1"/>
          </p:cNvSpPr>
          <p:nvPr/>
        </p:nvSpPr>
        <p:spPr bwMode="auto">
          <a:xfrm>
            <a:off x="4080345" y="-41931"/>
            <a:ext cx="4816337" cy="376885"/>
          </a:xfrm>
          <a:prstGeom prst="rect">
            <a:avLst/>
          </a:prstGeom>
          <a:noFill/>
          <a:ln>
            <a:noFill/>
          </a:ln>
        </p:spPr>
        <p:txBody>
          <a:bodyPr wrap="square" lIns="88697" tIns="44348" rIns="88697" bIns="44348">
            <a:spAutoFit/>
          </a:bodyPr>
          <a:lstStyle>
            <a:lvl1pPr defTabSz="887413"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887413"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887413"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887413"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887413"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defTabSz="887391" eaLnBrk="1" hangingPunct="1"/>
            <a:r>
              <a:rPr kumimoji="1" lang="en-US" altLang="ja-JP" sz="1867" b="1" i="1" dirty="0">
                <a:latin typeface="Arial" panose="020B0604020202020204" pitchFamily="34" charset="0"/>
              </a:rPr>
              <a:t>   Paris Agreement 2015 &amp;  SDGs 2015</a:t>
            </a:r>
            <a:endParaRPr kumimoji="1" lang="en-US" altLang="ja-JP" sz="1867" b="1" i="1" dirty="0">
              <a:latin typeface="Arial Black" panose="020B0604020202020204" pitchFamily="34" charset="0"/>
            </a:endParaRPr>
          </a:p>
        </p:txBody>
      </p:sp>
      <p:sp>
        <p:nvSpPr>
          <p:cNvPr id="24" name="Text Box 7">
            <a:extLst>
              <a:ext uri="{FF2B5EF4-FFF2-40B4-BE49-F238E27FC236}">
                <a16:creationId xmlns:a16="http://schemas.microsoft.com/office/drawing/2014/main" id="{54576399-F9EC-924C-9F8D-ACC7E4BECD98}"/>
              </a:ext>
            </a:extLst>
          </p:cNvPr>
          <p:cNvSpPr txBox="1">
            <a:spLocks noChangeArrowheads="1"/>
          </p:cNvSpPr>
          <p:nvPr/>
        </p:nvSpPr>
        <p:spPr bwMode="auto">
          <a:xfrm>
            <a:off x="2945807" y="1781478"/>
            <a:ext cx="4875052" cy="1768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697" tIns="44348" rIns="88697" bIns="44348">
            <a:spAutoFit/>
          </a:bodyPr>
          <a:lstStyle>
            <a:lvl1pPr defTabSz="887413"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887413"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887413"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887413"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887413"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defTabSz="887391" eaLnBrk="1" hangingPunct="1">
              <a:lnSpc>
                <a:spcPct val="85000"/>
              </a:lnSpc>
              <a:spcAft>
                <a:spcPts val="400"/>
              </a:spcAft>
            </a:pPr>
            <a:r>
              <a:rPr kumimoji="1" lang="en-US" altLang="ja-JP" sz="1867" i="1" dirty="0">
                <a:latin typeface="Arial" panose="020B0604020202020204" pitchFamily="34" charset="0"/>
                <a:cs typeface="Arial" panose="020B0604020202020204" pitchFamily="34" charset="0"/>
              </a:rPr>
              <a:t>                                  Kyoto Protocol ’97</a:t>
            </a:r>
          </a:p>
          <a:p>
            <a:pPr defTabSz="887391" eaLnBrk="1" hangingPunct="1">
              <a:lnSpc>
                <a:spcPct val="85000"/>
              </a:lnSpc>
              <a:spcAft>
                <a:spcPts val="400"/>
              </a:spcAft>
            </a:pPr>
            <a:r>
              <a:rPr kumimoji="1" lang="en-US" altLang="ja-JP" sz="1867" i="1" dirty="0">
                <a:latin typeface="Arial" panose="020B0604020202020204" pitchFamily="34" charset="0"/>
                <a:cs typeface="Arial" panose="020B0604020202020204" pitchFamily="34" charset="0"/>
              </a:rPr>
              <a:t>                                         ISO14000 ’96</a:t>
            </a:r>
          </a:p>
          <a:p>
            <a:pPr defTabSz="887391" eaLnBrk="1" hangingPunct="1">
              <a:lnSpc>
                <a:spcPct val="85000"/>
              </a:lnSpc>
              <a:spcAft>
                <a:spcPts val="400"/>
              </a:spcAft>
            </a:pPr>
            <a:r>
              <a:rPr kumimoji="1" lang="en-US" altLang="ja-JP" sz="1867" i="1" dirty="0">
                <a:latin typeface="Arial" panose="020B0604020202020204" pitchFamily="34" charset="0"/>
                <a:cs typeface="Arial" panose="020B0604020202020204" pitchFamily="34" charset="0"/>
              </a:rPr>
              <a:t>                                         WBCSD ’95 </a:t>
            </a:r>
          </a:p>
          <a:p>
            <a:pPr defTabSz="887391" eaLnBrk="1" hangingPunct="1">
              <a:lnSpc>
                <a:spcPct val="80000"/>
              </a:lnSpc>
              <a:spcAft>
                <a:spcPts val="400"/>
              </a:spcAft>
            </a:pPr>
            <a:r>
              <a:rPr kumimoji="1" lang="en-US" altLang="ja-JP" sz="1867" i="1" dirty="0">
                <a:latin typeface="Arial" panose="020B0604020202020204" pitchFamily="34" charset="0"/>
                <a:cs typeface="Arial" panose="020B0604020202020204" pitchFamily="34" charset="0"/>
              </a:rPr>
              <a:t>           Desertification (UNCCD) ’94</a:t>
            </a:r>
          </a:p>
          <a:p>
            <a:pPr defTabSz="887391" eaLnBrk="1" hangingPunct="1">
              <a:lnSpc>
                <a:spcPct val="80000"/>
              </a:lnSpc>
              <a:spcAft>
                <a:spcPts val="400"/>
              </a:spcAft>
            </a:pPr>
            <a:r>
              <a:rPr kumimoji="1" lang="en-US" altLang="ja-JP" sz="1867" i="1" dirty="0">
                <a:latin typeface="Arial" panose="020B0604020202020204" pitchFamily="34" charset="0"/>
                <a:cs typeface="Arial" panose="020B0604020202020204" pitchFamily="34" charset="0"/>
              </a:rPr>
              <a:t>                Biodiversity (CBD) ’93</a:t>
            </a:r>
          </a:p>
          <a:p>
            <a:pPr defTabSz="887391" eaLnBrk="1" hangingPunct="1">
              <a:lnSpc>
                <a:spcPct val="80000"/>
              </a:lnSpc>
              <a:spcAft>
                <a:spcPts val="400"/>
              </a:spcAft>
            </a:pPr>
            <a:r>
              <a:rPr kumimoji="1" lang="en-US" altLang="ja-JP" sz="1867" i="1" dirty="0">
                <a:latin typeface="Arial" panose="020B0604020202020204" pitchFamily="34" charset="0"/>
                <a:cs typeface="Arial" panose="020B0604020202020204" pitchFamily="34" charset="0"/>
              </a:rPr>
              <a:t>Climate Change (UNFCCC) ’92</a:t>
            </a:r>
          </a:p>
        </p:txBody>
      </p:sp>
      <p:sp>
        <p:nvSpPr>
          <p:cNvPr id="25" name="Text Box 12">
            <a:extLst>
              <a:ext uri="{FF2B5EF4-FFF2-40B4-BE49-F238E27FC236}">
                <a16:creationId xmlns:a16="http://schemas.microsoft.com/office/drawing/2014/main" id="{87E8398B-32E9-9946-BCC6-A78E36913E76}"/>
              </a:ext>
            </a:extLst>
          </p:cNvPr>
          <p:cNvSpPr txBox="1">
            <a:spLocks noChangeArrowheads="1"/>
          </p:cNvSpPr>
          <p:nvPr/>
        </p:nvSpPr>
        <p:spPr bwMode="auto">
          <a:xfrm>
            <a:off x="189491" y="3527079"/>
            <a:ext cx="7809933" cy="2440142"/>
          </a:xfrm>
          <a:prstGeom prst="rect">
            <a:avLst/>
          </a:prstGeom>
          <a:noFill/>
          <a:ln>
            <a:noFill/>
          </a:ln>
        </p:spPr>
        <p:txBody>
          <a:bodyPr wrap="none" lIns="88697" tIns="44348" rIns="88697" bIns="44348">
            <a:spAutoFit/>
          </a:bodyPr>
          <a:lstStyle>
            <a:lvl1pPr defTabSz="887413"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887413"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887413"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887413"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887413"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defTabSz="887391" eaLnBrk="1" hangingPunct="1">
              <a:lnSpc>
                <a:spcPct val="75000"/>
              </a:lnSpc>
              <a:spcAft>
                <a:spcPts val="400"/>
              </a:spcAft>
            </a:pPr>
            <a:r>
              <a:rPr kumimoji="1" lang="en-US" altLang="ja-JP" sz="1867" i="1" dirty="0">
                <a:latin typeface="Arial" panose="020B0604020202020204" pitchFamily="34" charset="0"/>
                <a:cs typeface="Arial" panose="020B0604020202020204" pitchFamily="34" charset="0"/>
              </a:rPr>
              <a:t>                                                Earth Summit Rio ’92</a:t>
            </a:r>
          </a:p>
          <a:p>
            <a:pPr defTabSz="887391" eaLnBrk="1" hangingPunct="1">
              <a:lnSpc>
                <a:spcPct val="75000"/>
              </a:lnSpc>
              <a:spcAft>
                <a:spcPts val="400"/>
              </a:spcAft>
            </a:pPr>
            <a:r>
              <a:rPr kumimoji="1" lang="en-US" altLang="ja-JP" sz="1867" i="1" dirty="0">
                <a:latin typeface="Arial" panose="020B0604020202020204" pitchFamily="34" charset="0"/>
                <a:cs typeface="Arial" panose="020B0604020202020204" pitchFamily="34" charset="0"/>
              </a:rPr>
              <a:t>                                            Basel Convention ’89</a:t>
            </a:r>
            <a:endParaRPr lang="en-NZ" sz="1867" i="1" dirty="0">
              <a:latin typeface="Arial" panose="020B0604020202020204" pitchFamily="34" charset="0"/>
              <a:cs typeface="Arial" panose="020B0604020202020204" pitchFamily="34" charset="0"/>
            </a:endParaRPr>
          </a:p>
          <a:p>
            <a:pPr defTabSz="887391" eaLnBrk="1" hangingPunct="1">
              <a:lnSpc>
                <a:spcPct val="75000"/>
              </a:lnSpc>
              <a:spcAft>
                <a:spcPts val="400"/>
              </a:spcAft>
            </a:pPr>
            <a:r>
              <a:rPr kumimoji="1" lang="en-US" altLang="ja-JP" sz="1867" b="1" i="1" dirty="0">
                <a:latin typeface="Arial" panose="020B0604020202020204" pitchFamily="34" charset="0"/>
                <a:cs typeface="Arial" panose="020B0604020202020204" pitchFamily="34" charset="0"/>
              </a:rPr>
              <a:t>                World Commission on Environment and Development ’87</a:t>
            </a:r>
          </a:p>
          <a:p>
            <a:pPr defTabSz="887391" eaLnBrk="1" hangingPunct="1">
              <a:lnSpc>
                <a:spcPct val="75000"/>
              </a:lnSpc>
              <a:spcAft>
                <a:spcPts val="400"/>
              </a:spcAft>
            </a:pPr>
            <a:r>
              <a:rPr kumimoji="1" lang="en-US" altLang="ja-JP" sz="1867" b="1" i="1" dirty="0">
                <a:latin typeface="Arial" panose="020B0604020202020204" pitchFamily="34" charset="0"/>
                <a:cs typeface="Arial" panose="020B0604020202020204" pitchFamily="34" charset="0"/>
              </a:rPr>
              <a:t>                         </a:t>
            </a:r>
            <a:r>
              <a:rPr kumimoji="1" lang="en-US" altLang="ja-JP" sz="1867" i="1" dirty="0">
                <a:latin typeface="Arial" panose="020B0604020202020204" pitchFamily="34" charset="0"/>
                <a:cs typeface="Arial" panose="020B0604020202020204" pitchFamily="34" charset="0"/>
              </a:rPr>
              <a:t>Tropical Timber Trade ’83 (’94)</a:t>
            </a:r>
          </a:p>
          <a:p>
            <a:pPr defTabSz="887391" eaLnBrk="1" hangingPunct="1">
              <a:lnSpc>
                <a:spcPct val="75000"/>
              </a:lnSpc>
              <a:spcAft>
                <a:spcPts val="400"/>
              </a:spcAft>
            </a:pPr>
            <a:r>
              <a:rPr kumimoji="1" lang="en-US" altLang="ja-JP" sz="1867" i="1" dirty="0">
                <a:latin typeface="Arial" panose="020B0604020202020204" pitchFamily="34" charset="0"/>
                <a:cs typeface="Arial" panose="020B0604020202020204" pitchFamily="34" charset="0"/>
              </a:rPr>
              <a:t>            World Conservation Strategy ’80</a:t>
            </a:r>
          </a:p>
          <a:p>
            <a:pPr defTabSz="887391" eaLnBrk="1" hangingPunct="1">
              <a:lnSpc>
                <a:spcPct val="75000"/>
              </a:lnSpc>
              <a:spcAft>
                <a:spcPts val="400"/>
              </a:spcAft>
            </a:pPr>
            <a:r>
              <a:rPr kumimoji="1" lang="en-US" altLang="ja-JP" sz="1867" i="1" dirty="0">
                <a:latin typeface="Arial" panose="020B0604020202020204" pitchFamily="34" charset="0"/>
                <a:cs typeface="Arial" panose="020B0604020202020204" pitchFamily="34" charset="0"/>
              </a:rPr>
              <a:t>           Endangered Species ’73</a:t>
            </a:r>
            <a:endParaRPr lang="en-NZ" sz="1867" i="1" dirty="0">
              <a:latin typeface="Arial" panose="020B0604020202020204" pitchFamily="34" charset="0"/>
              <a:cs typeface="Arial" panose="020B0604020202020204" pitchFamily="34" charset="0"/>
            </a:endParaRPr>
          </a:p>
          <a:p>
            <a:pPr defTabSz="887391" eaLnBrk="1" hangingPunct="1">
              <a:lnSpc>
                <a:spcPct val="75000"/>
              </a:lnSpc>
              <a:spcAft>
                <a:spcPts val="400"/>
              </a:spcAft>
            </a:pPr>
            <a:r>
              <a:rPr kumimoji="1" lang="en-US" altLang="ja-JP" sz="1867" i="1" dirty="0">
                <a:latin typeface="Arial" panose="020B0604020202020204" pitchFamily="34" charset="0"/>
                <a:cs typeface="Arial" panose="020B0604020202020204" pitchFamily="34" charset="0"/>
              </a:rPr>
              <a:t>         Limits to Growth ’72 </a:t>
            </a:r>
          </a:p>
          <a:p>
            <a:pPr defTabSz="887391" eaLnBrk="1" hangingPunct="1">
              <a:lnSpc>
                <a:spcPct val="75000"/>
              </a:lnSpc>
              <a:spcAft>
                <a:spcPts val="400"/>
              </a:spcAft>
            </a:pPr>
            <a:r>
              <a:rPr kumimoji="1" lang="en-US" altLang="ja-JP" sz="1867" i="1" dirty="0">
                <a:latin typeface="Arial" panose="020B0604020202020204" pitchFamily="34" charset="0"/>
                <a:cs typeface="Arial" panose="020B0604020202020204" pitchFamily="34" charset="0"/>
              </a:rPr>
              <a:t>     UNCHE Stockholm ’72</a:t>
            </a:r>
          </a:p>
          <a:p>
            <a:pPr defTabSz="887391" eaLnBrk="1" hangingPunct="1">
              <a:lnSpc>
                <a:spcPct val="75000"/>
              </a:lnSpc>
              <a:spcAft>
                <a:spcPts val="400"/>
              </a:spcAft>
            </a:pPr>
            <a:r>
              <a:rPr kumimoji="1" lang="en-US" altLang="ja-JP" sz="1867" b="1" i="1" dirty="0">
                <a:latin typeface="Arial" panose="020B0604020202020204" pitchFamily="34" charset="0"/>
                <a:cs typeface="Arial" panose="020B0604020202020204" pitchFamily="34" charset="0"/>
              </a:rPr>
              <a:t>Silent Spring ’62</a:t>
            </a:r>
          </a:p>
        </p:txBody>
      </p:sp>
      <p:sp>
        <p:nvSpPr>
          <p:cNvPr id="6" name="Rectangle 5"/>
          <p:cNvSpPr/>
          <p:nvPr/>
        </p:nvSpPr>
        <p:spPr>
          <a:xfrm>
            <a:off x="4755117" y="1414816"/>
            <a:ext cx="2696572" cy="379656"/>
          </a:xfrm>
          <a:prstGeom prst="rect">
            <a:avLst/>
          </a:prstGeom>
        </p:spPr>
        <p:txBody>
          <a:bodyPr wrap="none">
            <a:spAutoFit/>
          </a:bodyPr>
          <a:lstStyle/>
          <a:p>
            <a:r>
              <a:rPr kumimoji="1" lang="en-US" altLang="ja-JP" sz="1867" b="1" i="1" dirty="0">
                <a:latin typeface="Arial" panose="020B0604020202020204" pitchFamily="34" charset="0"/>
                <a:cs typeface="Arial" panose="020B0604020202020204" pitchFamily="34" charset="0"/>
              </a:rPr>
              <a:t> </a:t>
            </a:r>
            <a:r>
              <a:rPr kumimoji="1" lang="en-US" altLang="ja-JP" sz="1867" i="1" dirty="0">
                <a:latin typeface="Arial" panose="020B0604020202020204" pitchFamily="34" charset="0"/>
                <a:cs typeface="Arial" panose="020B0604020202020204" pitchFamily="34" charset="0"/>
              </a:rPr>
              <a:t>Cartagena Protocol ’00</a:t>
            </a:r>
            <a:endParaRPr lang="en-NZ" dirty="0"/>
          </a:p>
        </p:txBody>
      </p:sp>
      <p:sp>
        <p:nvSpPr>
          <p:cNvPr id="8" name="Rectangle 7"/>
          <p:cNvSpPr/>
          <p:nvPr/>
        </p:nvSpPr>
        <p:spPr>
          <a:xfrm>
            <a:off x="5822363" y="1166036"/>
            <a:ext cx="1937966" cy="379656"/>
          </a:xfrm>
          <a:prstGeom prst="rect">
            <a:avLst/>
          </a:prstGeom>
        </p:spPr>
        <p:txBody>
          <a:bodyPr wrap="none">
            <a:spAutoFit/>
          </a:bodyPr>
          <a:lstStyle/>
          <a:p>
            <a:r>
              <a:rPr kumimoji="1" lang="en-US" altLang="ja-JP" sz="1867" b="1" i="1" dirty="0">
                <a:latin typeface="Arial" panose="020B0604020202020204" pitchFamily="34" charset="0"/>
                <a:cs typeface="Arial" panose="020B0604020202020204" pitchFamily="34" charset="0"/>
              </a:rPr>
              <a:t> </a:t>
            </a:r>
            <a:r>
              <a:rPr kumimoji="1" lang="en-US" altLang="ja-JP" sz="1867" i="1" dirty="0">
                <a:latin typeface="Arial" panose="020B0604020202020204" pitchFamily="34" charset="0"/>
                <a:cs typeface="Arial" panose="020B0604020202020204" pitchFamily="34" charset="0"/>
              </a:rPr>
              <a:t>POPs Conv.’01</a:t>
            </a:r>
            <a:endParaRPr lang="en-NZ" dirty="0"/>
          </a:p>
        </p:txBody>
      </p:sp>
      <p:sp>
        <p:nvSpPr>
          <p:cNvPr id="19" name="Text Box 13">
            <a:extLst>
              <a:ext uri="{FF2B5EF4-FFF2-40B4-BE49-F238E27FC236}">
                <a16:creationId xmlns:a16="http://schemas.microsoft.com/office/drawing/2014/main" id="{4960BC49-9CD0-4DDA-8951-4D6B7F4F04E5}"/>
              </a:ext>
            </a:extLst>
          </p:cNvPr>
          <p:cNvSpPr txBox="1">
            <a:spLocks noChangeArrowheads="1"/>
          </p:cNvSpPr>
          <p:nvPr/>
        </p:nvSpPr>
        <p:spPr bwMode="auto">
          <a:xfrm>
            <a:off x="238129" y="131013"/>
            <a:ext cx="2905897" cy="705115"/>
          </a:xfrm>
          <a:prstGeom prst="rect">
            <a:avLst/>
          </a:prstGeom>
          <a:solidFill>
            <a:srgbClr val="004B8E">
              <a:alpha val="54902"/>
            </a:srgbClr>
          </a:solidFill>
          <a:ln w="38100">
            <a:noFill/>
            <a:miter lim="800000"/>
            <a:headEnd/>
            <a:tailEnd/>
          </a:ln>
        </p:spPr>
        <p:txBody>
          <a:bodyPr wrap="square" lIns="88697" tIns="44348" rIns="88697" bIns="44348">
            <a:spAutoFit/>
          </a:bodyPr>
          <a:lstStyle>
            <a:lvl1pPr defTabSz="887413"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defTabSz="887413"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defTabSz="887413"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defTabSz="887413"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defTabSz="887413"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defTabSz="887413"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defTabSz="887391" eaLnBrk="1" hangingPunct="1"/>
            <a:r>
              <a:rPr kumimoji="1" lang="en-US" altLang="ja-JP" sz="2000" b="1" i="1" dirty="0">
                <a:latin typeface="Arial" panose="020B0604020202020204" pitchFamily="34" charset="0"/>
              </a:rPr>
              <a:t>Rising public interest in the environment</a:t>
            </a:r>
          </a:p>
        </p:txBody>
      </p:sp>
    </p:spTree>
    <p:extLst>
      <p:ext uri="{BB962C8B-B14F-4D97-AF65-F5344CB8AC3E}">
        <p14:creationId xmlns:p14="http://schemas.microsoft.com/office/powerpoint/2010/main" val="662375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D72F9658-96CC-46BF-820F-793BD033ECDF}"/>
              </a:ext>
            </a:extLst>
          </p:cNvPr>
          <p:cNvSpPr>
            <a:spLocks noGrp="1"/>
          </p:cNvSpPr>
          <p:nvPr>
            <p:ph sz="quarter" idx="12"/>
          </p:nvPr>
        </p:nvSpPr>
        <p:spPr>
          <a:xfrm>
            <a:off x="314803" y="2546025"/>
            <a:ext cx="7429500" cy="3822700"/>
          </a:xfrm>
        </p:spPr>
        <p:txBody>
          <a:bodyPr/>
          <a:lstStyle/>
          <a:p>
            <a:pPr marL="0" indent="0" fontAlgn="auto">
              <a:lnSpc>
                <a:spcPct val="100000"/>
              </a:lnSpc>
              <a:spcBef>
                <a:spcPct val="30000"/>
              </a:spcBef>
              <a:spcAft>
                <a:spcPts val="0"/>
              </a:spcAft>
              <a:buNone/>
              <a:defRPr/>
            </a:pPr>
            <a:r>
              <a:rPr lang="en-US" altLang="en-US" sz="2800" kern="0" dirty="0">
                <a:ea typeface="MS PGothic" panose="020B0600070205080204" pitchFamily="34" charset="-128"/>
              </a:rPr>
              <a:t>Sustainability starts with good intentions</a:t>
            </a:r>
          </a:p>
          <a:p>
            <a:pPr marL="0" indent="0" fontAlgn="auto">
              <a:lnSpc>
                <a:spcPct val="100000"/>
              </a:lnSpc>
              <a:spcBef>
                <a:spcPct val="30000"/>
              </a:spcBef>
              <a:spcAft>
                <a:spcPts val="0"/>
              </a:spcAft>
              <a:buNone/>
              <a:defRPr/>
            </a:pPr>
            <a:r>
              <a:rPr lang="en-US" altLang="en-US" sz="2800" kern="0" dirty="0">
                <a:ea typeface="MS PGothic" panose="020B0600070205080204" pitchFamily="34" charset="-128"/>
              </a:rPr>
              <a:t>Reconciling business with </a:t>
            </a:r>
          </a:p>
          <a:p>
            <a:pPr lvl="1" fontAlgn="auto">
              <a:lnSpc>
                <a:spcPct val="100000"/>
              </a:lnSpc>
              <a:spcBef>
                <a:spcPct val="30000"/>
              </a:spcBef>
              <a:spcAft>
                <a:spcPts val="0"/>
              </a:spcAft>
              <a:buFont typeface="Wingdings" panose="05000000000000000000" pitchFamily="2" charset="2"/>
              <a:buChar char="ü"/>
              <a:defRPr/>
            </a:pPr>
            <a:r>
              <a:rPr lang="en-US" altLang="en-US" sz="2800" kern="0" dirty="0">
                <a:ea typeface="MS PGothic" panose="020B0600070205080204" pitchFamily="34" charset="-128"/>
              </a:rPr>
              <a:t>	environmental sustainability </a:t>
            </a:r>
          </a:p>
          <a:p>
            <a:pPr lvl="1" fontAlgn="auto">
              <a:lnSpc>
                <a:spcPct val="100000"/>
              </a:lnSpc>
              <a:spcBef>
                <a:spcPct val="30000"/>
              </a:spcBef>
              <a:spcAft>
                <a:spcPts val="0"/>
              </a:spcAft>
              <a:buFont typeface="Wingdings" panose="05000000000000000000" pitchFamily="2" charset="2"/>
              <a:buChar char="ü"/>
              <a:defRPr/>
            </a:pPr>
            <a:r>
              <a:rPr lang="en-US" altLang="en-US" sz="2800" kern="0" dirty="0">
                <a:ea typeface="MS PGothic" panose="020B0600070205080204" pitchFamily="34" charset="-128"/>
              </a:rPr>
              <a:t>	social responsibility </a:t>
            </a:r>
          </a:p>
          <a:p>
            <a:pPr lvl="1" fontAlgn="auto">
              <a:lnSpc>
                <a:spcPct val="100000"/>
              </a:lnSpc>
              <a:spcBef>
                <a:spcPct val="30000"/>
              </a:spcBef>
              <a:spcAft>
                <a:spcPts val="0"/>
              </a:spcAft>
              <a:buFont typeface="Wingdings" panose="05000000000000000000" pitchFamily="2" charset="2"/>
              <a:buChar char="ü"/>
              <a:defRPr/>
            </a:pPr>
            <a:r>
              <a:rPr lang="en-US" altLang="en-US" sz="2800" kern="0" dirty="0">
                <a:ea typeface="MS PGothic" panose="020B0600070205080204" pitchFamily="34" charset="-128"/>
              </a:rPr>
              <a:t>	economic profitability</a:t>
            </a:r>
          </a:p>
          <a:p>
            <a:pPr marL="0" indent="0" fontAlgn="auto">
              <a:lnSpc>
                <a:spcPct val="100000"/>
              </a:lnSpc>
              <a:spcBef>
                <a:spcPct val="30000"/>
              </a:spcBef>
              <a:spcAft>
                <a:spcPts val="0"/>
              </a:spcAft>
              <a:buNone/>
              <a:defRPr/>
            </a:pPr>
            <a:endParaRPr lang="en-US" altLang="en-US" sz="2800" kern="0" dirty="0">
              <a:ea typeface="MS PGothic" panose="020B0600070205080204" pitchFamily="34" charset="-128"/>
            </a:endParaRPr>
          </a:p>
          <a:p>
            <a:pPr eaLnBrk="1" fontAlgn="auto" hangingPunct="1">
              <a:lnSpc>
                <a:spcPct val="100000"/>
              </a:lnSpc>
              <a:spcAft>
                <a:spcPts val="0"/>
              </a:spcAft>
              <a:defRPr/>
            </a:pPr>
            <a:endParaRPr lang="en-US" altLang="en-US" sz="2800" b="1" i="1" dirty="0"/>
          </a:p>
          <a:p>
            <a:pPr marL="0" indent="0" eaLnBrk="1" fontAlgn="auto" hangingPunct="1">
              <a:spcAft>
                <a:spcPts val="0"/>
              </a:spcAft>
              <a:buFont typeface="Arial" panose="020B0604020202020204" pitchFamily="34" charset="0"/>
              <a:buNone/>
              <a:defRPr/>
            </a:pPr>
            <a:endParaRPr lang="en-US" sz="2000" dirty="0"/>
          </a:p>
        </p:txBody>
      </p:sp>
      <p:sp>
        <p:nvSpPr>
          <p:cNvPr id="5122" name="Text Placeholder 9">
            <a:extLst>
              <a:ext uri="{FF2B5EF4-FFF2-40B4-BE49-F238E27FC236}">
                <a16:creationId xmlns:a16="http://schemas.microsoft.com/office/drawing/2014/main" id="{93FD1A50-0020-4D91-ADA6-2D0A3910C6CB}"/>
              </a:ext>
            </a:extLst>
          </p:cNvPr>
          <p:cNvSpPr>
            <a:spLocks noGrp="1" noChangeArrowheads="1"/>
          </p:cNvSpPr>
          <p:nvPr>
            <p:ph type="body"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a:t>SUSTAINABILITY IN BUSINESS</a:t>
            </a:r>
          </a:p>
        </p:txBody>
      </p:sp>
    </p:spTree>
    <p:extLst>
      <p:ext uri="{BB962C8B-B14F-4D97-AF65-F5344CB8AC3E}">
        <p14:creationId xmlns:p14="http://schemas.microsoft.com/office/powerpoint/2010/main" val="3332920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D72F9658-96CC-46BF-820F-793BD033ECDF}"/>
              </a:ext>
            </a:extLst>
          </p:cNvPr>
          <p:cNvSpPr>
            <a:spLocks noGrp="1"/>
          </p:cNvSpPr>
          <p:nvPr>
            <p:ph sz="quarter" idx="12"/>
          </p:nvPr>
        </p:nvSpPr>
        <p:spPr>
          <a:xfrm>
            <a:off x="314803" y="2546025"/>
            <a:ext cx="7429500" cy="3822700"/>
          </a:xfrm>
        </p:spPr>
        <p:txBody>
          <a:bodyPr/>
          <a:lstStyle/>
          <a:p>
            <a:pPr marL="0" indent="0" fontAlgn="auto">
              <a:lnSpc>
                <a:spcPct val="100000"/>
              </a:lnSpc>
              <a:spcBef>
                <a:spcPct val="30000"/>
              </a:spcBef>
              <a:spcAft>
                <a:spcPts val="0"/>
              </a:spcAft>
              <a:buNone/>
              <a:defRPr/>
            </a:pPr>
            <a:endParaRPr lang="en-US" altLang="en-US" sz="2800" kern="0" dirty="0">
              <a:solidFill>
                <a:schemeClr val="tx1"/>
              </a:solidFill>
              <a:ea typeface="MS PGothic" panose="020B0600070205080204" pitchFamily="34" charset="-128"/>
            </a:endParaRPr>
          </a:p>
          <a:p>
            <a:pPr eaLnBrk="1" fontAlgn="auto" hangingPunct="1">
              <a:lnSpc>
                <a:spcPct val="100000"/>
              </a:lnSpc>
              <a:spcAft>
                <a:spcPts val="0"/>
              </a:spcAft>
              <a:defRPr/>
            </a:pPr>
            <a:endParaRPr lang="en-US" altLang="en-US" sz="2800" b="1" i="1" dirty="0">
              <a:solidFill>
                <a:schemeClr val="tx1"/>
              </a:solidFill>
            </a:endParaRPr>
          </a:p>
          <a:p>
            <a:pPr marL="0" indent="0" eaLnBrk="1" fontAlgn="auto" hangingPunct="1">
              <a:spcAft>
                <a:spcPts val="0"/>
              </a:spcAft>
              <a:buFont typeface="Arial" panose="020B0604020202020204" pitchFamily="34" charset="0"/>
              <a:buNone/>
              <a:defRPr/>
            </a:pPr>
            <a:endParaRPr lang="en-US" sz="2000" dirty="0"/>
          </a:p>
        </p:txBody>
      </p:sp>
      <p:sp>
        <p:nvSpPr>
          <p:cNvPr id="5122" name="Text Placeholder 9">
            <a:extLst>
              <a:ext uri="{FF2B5EF4-FFF2-40B4-BE49-F238E27FC236}">
                <a16:creationId xmlns:a16="http://schemas.microsoft.com/office/drawing/2014/main" id="{93FD1A50-0020-4D91-ADA6-2D0A3910C6CB}"/>
              </a:ext>
            </a:extLst>
          </p:cNvPr>
          <p:cNvSpPr>
            <a:spLocks noGrp="1" noChangeArrowheads="1"/>
          </p:cNvSpPr>
          <p:nvPr>
            <p:ph type="body"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a:t>TRIPLE BOTTOM LINE</a:t>
            </a:r>
          </a:p>
        </p:txBody>
      </p:sp>
      <p:sp>
        <p:nvSpPr>
          <p:cNvPr id="7" name="Rectangle 6">
            <a:extLst>
              <a:ext uri="{FF2B5EF4-FFF2-40B4-BE49-F238E27FC236}">
                <a16:creationId xmlns:a16="http://schemas.microsoft.com/office/drawing/2014/main" id="{EE982457-6089-4713-B555-95F70CADE933}"/>
              </a:ext>
            </a:extLst>
          </p:cNvPr>
          <p:cNvSpPr/>
          <p:nvPr/>
        </p:nvSpPr>
        <p:spPr>
          <a:xfrm>
            <a:off x="116632" y="2352794"/>
            <a:ext cx="8839478" cy="3785652"/>
          </a:xfrm>
          <a:prstGeom prst="rect">
            <a:avLst/>
          </a:prstGeom>
        </p:spPr>
        <p:txBody>
          <a:bodyPr wrap="square">
            <a:spAutoFit/>
          </a:bodyPr>
          <a:lstStyle/>
          <a:p>
            <a:pPr marL="342900" indent="-342900" eaLnBrk="1" hangingPunct="1">
              <a:buFont typeface="Arial" panose="020B0604020202020204" pitchFamily="34" charset="0"/>
              <a:buChar char="•"/>
            </a:pPr>
            <a:r>
              <a:rPr lang="en-US" sz="2000" dirty="0">
                <a:solidFill>
                  <a:srgbClr val="004277"/>
                </a:solidFill>
                <a:latin typeface="Arial" charset="0"/>
                <a:ea typeface="ＭＳ Ｐゴシック" charset="0"/>
              </a:rPr>
              <a:t>An evolving corporate management paradigm</a:t>
            </a:r>
          </a:p>
          <a:p>
            <a:pPr marL="342900" indent="-342900" eaLnBrk="1" hangingPunct="1">
              <a:buFont typeface="Arial" panose="020B0604020202020204" pitchFamily="34" charset="0"/>
              <a:buChar char="•"/>
            </a:pPr>
            <a:r>
              <a:rPr lang="en-US" sz="2000" dirty="0">
                <a:solidFill>
                  <a:srgbClr val="004277"/>
                </a:solidFill>
                <a:latin typeface="Arial" charset="0"/>
                <a:ea typeface="ＭＳ Ｐゴシック" charset="0"/>
              </a:rPr>
              <a:t>The concept acknowledges the need for profitability; however, it differs from the traditional growth and profit-maximization model, in that it places a much greater emphasis on </a:t>
            </a:r>
            <a:r>
              <a:rPr lang="en-US" sz="2000" b="1" dirty="0">
                <a:solidFill>
                  <a:srgbClr val="D9992F"/>
                </a:solidFill>
                <a:latin typeface="Arial" charset="0"/>
                <a:ea typeface="ＭＳ Ｐゴシック" charset="0"/>
              </a:rPr>
              <a:t>environmental, social, and economic performance</a:t>
            </a:r>
            <a:r>
              <a:rPr lang="en-US" sz="2000" dirty="0">
                <a:solidFill>
                  <a:srgbClr val="004277"/>
                </a:solidFill>
                <a:latin typeface="Arial" charset="0"/>
                <a:ea typeface="ＭＳ Ｐゴシック" charset="0"/>
              </a:rPr>
              <a:t>, and the public reporting on this performance</a:t>
            </a:r>
            <a:r>
              <a:rPr lang="en-US" sz="2000" dirty="0">
                <a:latin typeface="Arial" charset="0"/>
                <a:ea typeface="ＭＳ Ｐゴシック" charset="0"/>
              </a:rPr>
              <a:t>.</a:t>
            </a:r>
          </a:p>
          <a:p>
            <a:pPr eaLnBrk="1" hangingPunct="1"/>
            <a:endParaRPr lang="en-US" sz="2000" dirty="0">
              <a:latin typeface="Arial" charset="0"/>
              <a:ea typeface="ＭＳ Ｐゴシック" charset="0"/>
            </a:endParaRPr>
          </a:p>
          <a:p>
            <a:pPr eaLnBrk="1" hangingPunct="1"/>
            <a:endParaRPr lang="en-US" sz="2000" dirty="0">
              <a:solidFill>
                <a:srgbClr val="004277"/>
              </a:solidFill>
              <a:latin typeface="Arial" charset="0"/>
              <a:ea typeface="ＭＳ Ｐゴシック" charset="0"/>
            </a:endParaRPr>
          </a:p>
          <a:p>
            <a:pPr eaLnBrk="1" hangingPunct="1"/>
            <a:r>
              <a:rPr lang="en-US" sz="2000" dirty="0">
                <a:solidFill>
                  <a:srgbClr val="004277"/>
                </a:solidFill>
                <a:latin typeface="Arial" charset="0"/>
                <a:ea typeface="ＭＳ Ｐゴシック" charset="0"/>
              </a:rPr>
              <a:t>“Genuine progress towards sustainable development will require willingness on the part of business to </a:t>
            </a:r>
            <a:r>
              <a:rPr lang="en-US" sz="2000" b="1" dirty="0">
                <a:solidFill>
                  <a:srgbClr val="D9992F"/>
                </a:solidFill>
                <a:latin typeface="Arial" charset="0"/>
                <a:ea typeface="ＭＳ Ｐゴシック" charset="0"/>
              </a:rPr>
              <a:t>be </a:t>
            </a:r>
            <a:r>
              <a:rPr lang="en-US" sz="2000" b="1" i="1" dirty="0">
                <a:solidFill>
                  <a:srgbClr val="D9992F"/>
                </a:solidFill>
                <a:latin typeface="Arial" charset="0"/>
                <a:ea typeface="ＭＳ Ｐゴシック" charset="0"/>
              </a:rPr>
              <a:t>held accountable </a:t>
            </a:r>
            <a:r>
              <a:rPr lang="en-US" sz="2000" b="1" dirty="0">
                <a:solidFill>
                  <a:srgbClr val="D9992F"/>
                </a:solidFill>
                <a:latin typeface="Arial" charset="0"/>
                <a:ea typeface="ＭＳ Ｐゴシック" charset="0"/>
              </a:rPr>
              <a:t>for its </a:t>
            </a:r>
            <a:r>
              <a:rPr lang="en-US" sz="2000" b="1" i="1" dirty="0">
                <a:solidFill>
                  <a:srgbClr val="D9992F"/>
                </a:solidFill>
                <a:latin typeface="Arial" charset="0"/>
                <a:ea typeface="ＭＳ Ｐゴシック" charset="0"/>
              </a:rPr>
              <a:t>performance across the spectrum of ethical concerns of stakeholders</a:t>
            </a:r>
            <a:r>
              <a:rPr lang="en-US" sz="2000" dirty="0">
                <a:solidFill>
                  <a:srgbClr val="004277"/>
                </a:solidFill>
                <a:latin typeface="Arial" charset="0"/>
                <a:ea typeface="ＭＳ Ｐゴシック" charset="0"/>
              </a:rPr>
              <a:t>: economic, ecological and social.”</a:t>
            </a:r>
            <a:br>
              <a:rPr lang="en-US" sz="2000" dirty="0">
                <a:solidFill>
                  <a:srgbClr val="004277"/>
                </a:solidFill>
                <a:latin typeface="Arial" charset="0"/>
                <a:ea typeface="ＭＳ Ｐゴシック" charset="0"/>
              </a:rPr>
            </a:br>
            <a:r>
              <a:rPr lang="en-US" sz="2000" dirty="0">
                <a:solidFill>
                  <a:srgbClr val="004277"/>
                </a:solidFill>
                <a:latin typeface="Arial" charset="0"/>
                <a:ea typeface="ＭＳ Ｐゴシック" charset="0"/>
              </a:rPr>
              <a:t>                                                 		(</a:t>
            </a:r>
            <a:r>
              <a:rPr lang="en-US" sz="2000" dirty="0" err="1">
                <a:solidFill>
                  <a:srgbClr val="004277"/>
                </a:solidFill>
                <a:latin typeface="Arial" charset="0"/>
                <a:ea typeface="ＭＳ Ｐゴシック" charset="0"/>
              </a:rPr>
              <a:t>Sillanpää</a:t>
            </a:r>
            <a:r>
              <a:rPr lang="en-US" sz="2000" dirty="0">
                <a:solidFill>
                  <a:srgbClr val="004277"/>
                </a:solidFill>
                <a:latin typeface="Arial" charset="0"/>
                <a:ea typeface="ＭＳ Ｐゴシック" charset="0"/>
              </a:rPr>
              <a:t>, 1998)</a:t>
            </a:r>
            <a:endParaRPr lang="en-US" sz="2000" i="1" dirty="0">
              <a:solidFill>
                <a:srgbClr val="004277"/>
              </a:solidFill>
              <a:latin typeface="Arial" charset="0"/>
              <a:ea typeface="ＭＳ Ｐゴシック" charset="0"/>
            </a:endParaRPr>
          </a:p>
        </p:txBody>
      </p:sp>
    </p:spTree>
    <p:extLst>
      <p:ext uri="{BB962C8B-B14F-4D97-AF65-F5344CB8AC3E}">
        <p14:creationId xmlns:p14="http://schemas.microsoft.com/office/powerpoint/2010/main" val="824932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a:extLst>
              <a:ext uri="{FF2B5EF4-FFF2-40B4-BE49-F238E27FC236}">
                <a16:creationId xmlns:a16="http://schemas.microsoft.com/office/drawing/2014/main" id="{D72F9658-96CC-46BF-820F-793BD033ECDF}"/>
              </a:ext>
            </a:extLst>
          </p:cNvPr>
          <p:cNvSpPr>
            <a:spLocks noGrp="1"/>
          </p:cNvSpPr>
          <p:nvPr>
            <p:ph sz="quarter" idx="12"/>
          </p:nvPr>
        </p:nvSpPr>
        <p:spPr>
          <a:xfrm>
            <a:off x="314803" y="2546025"/>
            <a:ext cx="7429500" cy="3822700"/>
          </a:xfrm>
        </p:spPr>
        <p:txBody>
          <a:bodyPr/>
          <a:lstStyle/>
          <a:p>
            <a:pPr marL="0" indent="0" fontAlgn="auto">
              <a:lnSpc>
                <a:spcPct val="100000"/>
              </a:lnSpc>
              <a:spcBef>
                <a:spcPct val="30000"/>
              </a:spcBef>
              <a:spcAft>
                <a:spcPts val="0"/>
              </a:spcAft>
              <a:buNone/>
              <a:defRPr/>
            </a:pPr>
            <a:endParaRPr lang="en-US" altLang="en-US" sz="2800" kern="0" dirty="0">
              <a:solidFill>
                <a:schemeClr val="tx1"/>
              </a:solidFill>
              <a:ea typeface="MS PGothic" panose="020B0600070205080204" pitchFamily="34" charset="-128"/>
            </a:endParaRPr>
          </a:p>
          <a:p>
            <a:pPr eaLnBrk="1" fontAlgn="auto" hangingPunct="1">
              <a:lnSpc>
                <a:spcPct val="100000"/>
              </a:lnSpc>
              <a:spcAft>
                <a:spcPts val="0"/>
              </a:spcAft>
              <a:defRPr/>
            </a:pPr>
            <a:endParaRPr lang="en-US" altLang="en-US" sz="2800" b="1" i="1" dirty="0">
              <a:solidFill>
                <a:schemeClr val="tx1"/>
              </a:solidFill>
            </a:endParaRPr>
          </a:p>
          <a:p>
            <a:pPr marL="0" indent="0" eaLnBrk="1" fontAlgn="auto" hangingPunct="1">
              <a:spcAft>
                <a:spcPts val="0"/>
              </a:spcAft>
              <a:buFont typeface="Arial" panose="020B0604020202020204" pitchFamily="34" charset="0"/>
              <a:buNone/>
              <a:defRPr/>
            </a:pPr>
            <a:endParaRPr lang="en-US" sz="2000" dirty="0"/>
          </a:p>
        </p:txBody>
      </p:sp>
      <p:sp>
        <p:nvSpPr>
          <p:cNvPr id="5122" name="Text Placeholder 9">
            <a:extLst>
              <a:ext uri="{FF2B5EF4-FFF2-40B4-BE49-F238E27FC236}">
                <a16:creationId xmlns:a16="http://schemas.microsoft.com/office/drawing/2014/main" id="{93FD1A50-0020-4D91-ADA6-2D0A3910C6CB}"/>
              </a:ext>
            </a:extLst>
          </p:cNvPr>
          <p:cNvSpPr>
            <a:spLocks noGrp="1" noChangeArrowheads="1"/>
          </p:cNvSpPr>
          <p:nvPr>
            <p:ph type="body"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en-US" altLang="en-US" dirty="0"/>
              <a:t>STRATEGIES FOR SUSTIANBILITY</a:t>
            </a:r>
          </a:p>
        </p:txBody>
      </p:sp>
      <p:sp>
        <p:nvSpPr>
          <p:cNvPr id="6" name="Rectangle 5">
            <a:extLst>
              <a:ext uri="{FF2B5EF4-FFF2-40B4-BE49-F238E27FC236}">
                <a16:creationId xmlns:a16="http://schemas.microsoft.com/office/drawing/2014/main" id="{3751AB7C-8709-49D8-8D5E-D1BD83A896F0}"/>
              </a:ext>
            </a:extLst>
          </p:cNvPr>
          <p:cNvSpPr/>
          <p:nvPr/>
        </p:nvSpPr>
        <p:spPr>
          <a:xfrm>
            <a:off x="107292" y="2380388"/>
            <a:ext cx="8379710" cy="3354765"/>
          </a:xfrm>
          <a:prstGeom prst="rect">
            <a:avLst/>
          </a:prstGeom>
        </p:spPr>
        <p:txBody>
          <a:bodyPr wrap="square">
            <a:spAutoFit/>
          </a:bodyPr>
          <a:lstStyle/>
          <a:p>
            <a:pPr marL="342891" indent="-342891" defTabSz="1219170">
              <a:spcBef>
                <a:spcPct val="20000"/>
              </a:spcBef>
              <a:buFont typeface="Arial" charset="0"/>
              <a:buChar char="•"/>
              <a:defRPr/>
            </a:pPr>
            <a:r>
              <a:rPr lang="en-NZ" sz="2000" dirty="0">
                <a:solidFill>
                  <a:srgbClr val="004277"/>
                </a:solidFill>
                <a:latin typeface="Arial" pitchFamily="34" charset="0"/>
                <a:ea typeface="ＭＳ Ｐゴシック" charset="0"/>
                <a:cs typeface="Arial" pitchFamily="34" charset="0"/>
              </a:rPr>
              <a:t>Sustainability requires firms to address economic as well as environmental and social outcomes simultaneously. Thus, sustainability demands an integration of social and environmental issues with economic issues. </a:t>
            </a:r>
            <a:br>
              <a:rPr lang="en-NZ" sz="2000" dirty="0">
                <a:solidFill>
                  <a:srgbClr val="004277"/>
                </a:solidFill>
                <a:latin typeface="Arial" pitchFamily="34" charset="0"/>
                <a:ea typeface="ＭＳ Ｐゴシック" charset="0"/>
                <a:cs typeface="Arial" pitchFamily="34" charset="0"/>
              </a:rPr>
            </a:br>
            <a:r>
              <a:rPr lang="en-NZ" sz="2000" dirty="0">
                <a:solidFill>
                  <a:srgbClr val="004277"/>
                </a:solidFill>
                <a:latin typeface="Arial" pitchFamily="34" charset="0"/>
                <a:ea typeface="ＭＳ Ｐゴシック" charset="0"/>
                <a:cs typeface="Arial" pitchFamily="34" charset="0"/>
              </a:rPr>
              <a:t>		(</a:t>
            </a:r>
            <a:r>
              <a:rPr lang="en-NZ" sz="2000" dirty="0" err="1">
                <a:solidFill>
                  <a:srgbClr val="004277"/>
                </a:solidFill>
                <a:latin typeface="Arial" pitchFamily="34" charset="0"/>
                <a:ea typeface="ＭＳ Ｐゴシック" charset="0"/>
                <a:cs typeface="Arial" pitchFamily="34" charset="0"/>
              </a:rPr>
              <a:t>Dyllick</a:t>
            </a:r>
            <a:r>
              <a:rPr lang="en-NZ" sz="2000" dirty="0">
                <a:solidFill>
                  <a:srgbClr val="004277"/>
                </a:solidFill>
                <a:latin typeface="Arial" pitchFamily="34" charset="0"/>
                <a:ea typeface="ＭＳ Ｐゴシック" charset="0"/>
                <a:cs typeface="Arial" pitchFamily="34" charset="0"/>
              </a:rPr>
              <a:t> &amp; Muff, 2015)</a:t>
            </a:r>
          </a:p>
          <a:p>
            <a:pPr defTabSz="1219170">
              <a:spcBef>
                <a:spcPct val="20000"/>
              </a:spcBef>
              <a:defRPr/>
            </a:pPr>
            <a:endParaRPr lang="en-NZ" sz="2000" dirty="0">
              <a:solidFill>
                <a:srgbClr val="004277"/>
              </a:solidFill>
              <a:latin typeface="Arial" pitchFamily="34" charset="0"/>
              <a:ea typeface="ＭＳ Ｐゴシック" charset="0"/>
              <a:cs typeface="Arial" pitchFamily="34" charset="0"/>
            </a:endParaRPr>
          </a:p>
          <a:p>
            <a:pPr marL="342891" indent="-342891" defTabSz="1219170">
              <a:spcBef>
                <a:spcPct val="20000"/>
              </a:spcBef>
              <a:buFont typeface="Arial" charset="0"/>
              <a:buChar char="•"/>
              <a:defRPr/>
            </a:pPr>
            <a:endParaRPr lang="en-NZ" sz="2000" dirty="0">
              <a:solidFill>
                <a:srgbClr val="004277"/>
              </a:solidFill>
              <a:latin typeface="Arial" pitchFamily="34" charset="0"/>
              <a:ea typeface="ＭＳ Ｐゴシック" charset="0"/>
              <a:cs typeface="Arial" pitchFamily="34" charset="0"/>
            </a:endParaRPr>
          </a:p>
          <a:p>
            <a:pPr marL="342891" indent="-342891" defTabSz="1219170">
              <a:spcBef>
                <a:spcPct val="20000"/>
              </a:spcBef>
              <a:buFont typeface="Arial" charset="0"/>
              <a:buChar char="•"/>
              <a:defRPr/>
            </a:pPr>
            <a:r>
              <a:rPr lang="en-NZ" sz="2000" dirty="0">
                <a:solidFill>
                  <a:srgbClr val="004277"/>
                </a:solidFill>
                <a:latin typeface="Arial" pitchFamily="34" charset="0"/>
                <a:ea typeface="ＭＳ Ｐゴシック" charset="0"/>
                <a:cs typeface="Arial" pitchFamily="34" charset="0"/>
              </a:rPr>
              <a:t>Holistic response towards economic, social, environmental improvements.</a:t>
            </a:r>
          </a:p>
          <a:p>
            <a:pPr defTabSz="1219170" eaLnBrk="1" hangingPunct="1">
              <a:defRPr/>
            </a:pPr>
            <a:endParaRPr lang="en-NZ" sz="2000" dirty="0">
              <a:solidFill>
                <a:srgbClr val="004277"/>
              </a:solidFill>
              <a:latin typeface="Arial" charset="0"/>
              <a:ea typeface="ＭＳ Ｐゴシック" charset="0"/>
            </a:endParaRPr>
          </a:p>
        </p:txBody>
      </p:sp>
    </p:spTree>
    <p:extLst>
      <p:ext uri="{BB962C8B-B14F-4D97-AF65-F5344CB8AC3E}">
        <p14:creationId xmlns:p14="http://schemas.microsoft.com/office/powerpoint/2010/main" val="2679089219"/>
      </p:ext>
    </p:extLst>
  </p:cSld>
  <p:clrMapOvr>
    <a:masterClrMapping/>
  </p:clrMapOvr>
</p:sld>
</file>

<file path=ppt/theme/theme1.xml><?xml version="1.0" encoding="utf-8"?>
<a:theme xmlns:a="http://schemas.openxmlformats.org/drawingml/2006/main" name="White Massey">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ll blue style 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eek 1_PNTH slides_20180222" id="{E7A13B93-1D9B-4BBB-B548-3B71E4DC0642}" vid="{052942BC-8F1E-492C-9F1A-7932EB95EDA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7F74E3956F9064081E9E5F0C64FFDD3" ma:contentTypeVersion="13" ma:contentTypeDescription="Create a new document." ma:contentTypeScope="" ma:versionID="fea1cdabad96009edb1874db30280eac">
  <xsd:schema xmlns:xsd="http://www.w3.org/2001/XMLSchema" xmlns:xs="http://www.w3.org/2001/XMLSchema" xmlns:p="http://schemas.microsoft.com/office/2006/metadata/properties" xmlns:ns3="94badc63-669b-4c65-a65c-d9ff3296b493" xmlns:ns4="ca5d1f5f-a44a-4fc4-bf83-d5a60266b0e3" targetNamespace="http://schemas.microsoft.com/office/2006/metadata/properties" ma:root="true" ma:fieldsID="1422a7ab7382854273e078c3452507ba" ns3:_="" ns4:_="">
    <xsd:import namespace="94badc63-669b-4c65-a65c-d9ff3296b493"/>
    <xsd:import namespace="ca5d1f5f-a44a-4fc4-bf83-d5a60266b0e3"/>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element ref="ns3:MediaServiceLocation"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badc63-669b-4c65-a65c-d9ff3296b4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a5d1f5f-a44a-4fc4-bf83-d5a60266b0e3"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B4DA164-7A34-47F9-9324-7144A5B48716}">
  <ds:schemaRefs>
    <ds:schemaRef ds:uri="http://schemas.microsoft.com/sharepoint/v3/contenttype/forms"/>
  </ds:schemaRefs>
</ds:datastoreItem>
</file>

<file path=customXml/itemProps2.xml><?xml version="1.0" encoding="utf-8"?>
<ds:datastoreItem xmlns:ds="http://schemas.openxmlformats.org/officeDocument/2006/customXml" ds:itemID="{DBA9AB0E-FA1D-4496-BA5E-1BC5B20743D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3A4FA85-0F62-4D53-9119-748918C4AF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4badc63-669b-4c65-a65c-d9ff3296b493"/>
    <ds:schemaRef ds:uri="ca5d1f5f-a44a-4fc4-bf83-d5a60266b0e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9380</TotalTime>
  <Words>1413</Words>
  <Application>Microsoft Office PowerPoint</Application>
  <PresentationFormat>On-screen Show (4:3)</PresentationFormat>
  <Paragraphs>232</Paragraphs>
  <Slides>25</Slides>
  <Notes>14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Arial</vt:lpstr>
      <vt:lpstr>Arial Black</vt:lpstr>
      <vt:lpstr>Calibri</vt:lpstr>
      <vt:lpstr>Calibri Light</vt:lpstr>
      <vt:lpstr>Garamond</vt:lpstr>
      <vt:lpstr>Univers</vt:lpstr>
      <vt:lpstr>Wingdings</vt:lpstr>
      <vt:lpstr>White Massey</vt:lpstr>
      <vt:lpstr>All blue style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Helliwell</dc:creator>
  <cp:lastModifiedBy>Scott, Jennifer</cp:lastModifiedBy>
  <cp:revision>175</cp:revision>
  <dcterms:created xsi:type="dcterms:W3CDTF">2018-10-07T18:50:30Z</dcterms:created>
  <dcterms:modified xsi:type="dcterms:W3CDTF">2021-04-08T02:13:03Z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0x01010047F74E3956F9064081E9E5F0C64FFDD3</vt:lpwstr>
  </property>
</Properties>
</file>