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70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77B9-789D-49A9-9527-5BA8BBA9FB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CAAB-5927-4651-8647-688AA352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9F942F-05CB-E5E0-B71B-478AB680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33" y="194097"/>
            <a:ext cx="1091565" cy="1440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43600-F98B-D8DF-5647-8886B6CF7C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27315" y="1769963"/>
            <a:ext cx="2224088" cy="1133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84862F-2957-A9D3-ED3B-8554975B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07" y="5686090"/>
            <a:ext cx="1091565" cy="811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A08AF-390D-F427-1696-E9F97483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65" y="222075"/>
            <a:ext cx="2177415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314B7F-C3D9-D7A3-8D2F-053B4E9C3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532" y="500430"/>
            <a:ext cx="2726055" cy="19259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C5D095-9545-0701-86C8-72692B7B3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58" y="3001634"/>
            <a:ext cx="2451735" cy="2663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34178A-CDFB-1CC9-D573-E22E8F024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532" y="3314700"/>
            <a:ext cx="2908935" cy="3543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FB87F6-A14A-C4C3-8532-86D889721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1290" y="3893834"/>
            <a:ext cx="1765935" cy="9029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5731D3-8712-2105-69FD-501D075524A0}"/>
              </a:ext>
            </a:extLst>
          </p:cNvPr>
          <p:cNvSpPr txBox="1"/>
          <p:nvPr/>
        </p:nvSpPr>
        <p:spPr>
          <a:xfrm>
            <a:off x="2367311" y="2426385"/>
            <a:ext cx="50985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jBoxViews</a:t>
            </a:r>
            <a:r>
              <a:rPr lang="en-US" sz="1400" dirty="0"/>
              <a:t> – </a:t>
            </a:r>
            <a:r>
              <a:rPr lang="en-US" sz="1200" dirty="0"/>
              <a:t>Collection of View, No UI</a:t>
            </a:r>
          </a:p>
          <a:p>
            <a:r>
              <a:rPr lang="en-US" sz="1400" dirty="0"/>
              <a:t>	</a:t>
            </a:r>
            <a:r>
              <a:rPr lang="en-US" sz="1400" b="1" dirty="0" err="1"/>
              <a:t>jBoxView</a:t>
            </a:r>
            <a:r>
              <a:rPr lang="en-US" sz="1400" dirty="0"/>
              <a:t> – </a:t>
            </a:r>
            <a:r>
              <a:rPr lang="en-US" sz="1200" dirty="0" err="1"/>
              <a:t>MultiBox</a:t>
            </a:r>
            <a:r>
              <a:rPr lang="en-US" sz="1200" dirty="0"/>
              <a:t> Container /w Resize UI</a:t>
            </a:r>
            <a:r>
              <a:rPr lang="en-US" sz="1600" b="1" dirty="0"/>
              <a:t>--&gt;</a:t>
            </a:r>
            <a:endParaRPr lang="en-US" sz="1200" b="1" dirty="0"/>
          </a:p>
          <a:p>
            <a:r>
              <a:rPr lang="en-US" sz="1400" dirty="0"/>
              <a:t>		</a:t>
            </a:r>
            <a:r>
              <a:rPr lang="en-US" sz="1400" b="1" dirty="0" err="1"/>
              <a:t>jBoxViewItems</a:t>
            </a:r>
            <a:r>
              <a:rPr lang="en-US" sz="1400" dirty="0"/>
              <a:t> – </a:t>
            </a:r>
            <a:r>
              <a:rPr lang="en-US" sz="1200" dirty="0"/>
              <a:t>Box Container UI /w Collection of </a:t>
            </a:r>
            <a:r>
              <a:rPr lang="en-US" sz="1200" dirty="0" err="1"/>
              <a:t>ViewItem</a:t>
            </a:r>
            <a:endParaRPr lang="en-US" sz="1400" dirty="0"/>
          </a:p>
          <a:p>
            <a:r>
              <a:rPr lang="en-US" sz="1400" dirty="0"/>
              <a:t>			</a:t>
            </a:r>
            <a:r>
              <a:rPr lang="en-US" sz="1400" b="1" dirty="0" err="1"/>
              <a:t>jBoxViewItem</a:t>
            </a:r>
            <a:r>
              <a:rPr lang="en-US" sz="1400" dirty="0"/>
              <a:t> – </a:t>
            </a:r>
            <a:r>
              <a:rPr lang="en-US" sz="1200" dirty="0"/>
              <a:t>Single Viewable Element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334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38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Pyle</dc:creator>
  <cp:lastModifiedBy>Jason Pyle</cp:lastModifiedBy>
  <cp:revision>1</cp:revision>
  <dcterms:created xsi:type="dcterms:W3CDTF">2022-08-06T06:41:50Z</dcterms:created>
  <dcterms:modified xsi:type="dcterms:W3CDTF">2022-08-06T21:09:59Z</dcterms:modified>
</cp:coreProperties>
</file>