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C8F-0078-407F-A5B3-FA3A270870B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D419-56E7-466C-B5C5-3B888F49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C8F-0078-407F-A5B3-FA3A270870B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D419-56E7-466C-B5C5-3B888F49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C8F-0078-407F-A5B3-FA3A270870B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D419-56E7-466C-B5C5-3B888F49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1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C8F-0078-407F-A5B3-FA3A270870B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D419-56E7-466C-B5C5-3B888F49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C8F-0078-407F-A5B3-FA3A270870B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D419-56E7-466C-B5C5-3B888F49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C8F-0078-407F-A5B3-FA3A270870B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D419-56E7-466C-B5C5-3B888F49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3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C8F-0078-407F-A5B3-FA3A270870B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D419-56E7-466C-B5C5-3B888F49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C8F-0078-407F-A5B3-FA3A270870B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D419-56E7-466C-B5C5-3B888F49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7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C8F-0078-407F-A5B3-FA3A270870B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D419-56E7-466C-B5C5-3B888F49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C8F-0078-407F-A5B3-FA3A270870B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D419-56E7-466C-B5C5-3B888F49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C8F-0078-407F-A5B3-FA3A270870B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D419-56E7-466C-B5C5-3B888F49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9C8F-0078-407F-A5B3-FA3A270870B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1D419-56E7-466C-B5C5-3B888F49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1FA5F0-2A77-E516-F0FB-5BCFB404D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2" y="643466"/>
            <a:ext cx="2108741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56F3D-DE79-1FAB-0728-7665F25BF402}"/>
              </a:ext>
            </a:extLst>
          </p:cNvPr>
          <p:cNvSpPr txBox="1"/>
          <p:nvPr/>
        </p:nvSpPr>
        <p:spPr>
          <a:xfrm>
            <a:off x="6202360" y="274134"/>
            <a:ext cx="232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Betty Fuller - Research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B89685-05A2-A8E4-B4DA-A2FC2E3508A7}"/>
              </a:ext>
            </a:extLst>
          </p:cNvPr>
          <p:cNvSpPr txBox="1"/>
          <p:nvPr/>
        </p:nvSpPr>
        <p:spPr>
          <a:xfrm>
            <a:off x="3557239" y="1092820"/>
            <a:ext cx="47798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Family Name as far back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War Veterans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noteworthy historical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Places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Gravestone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immigrant, find 1 doc from country of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Slave Owner?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Complete Generations is REQUIRED!</a:t>
            </a:r>
          </a:p>
        </p:txBody>
      </p:sp>
    </p:spTree>
    <p:extLst>
      <p:ext uri="{BB962C8B-B14F-4D97-AF65-F5344CB8AC3E}">
        <p14:creationId xmlns:p14="http://schemas.microsoft.com/office/powerpoint/2010/main" val="275034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BC60A-9146-53C8-B932-42366B2FB65C}"/>
              </a:ext>
            </a:extLst>
          </p:cNvPr>
          <p:cNvSpPr txBox="1"/>
          <p:nvPr/>
        </p:nvSpPr>
        <p:spPr>
          <a:xfrm>
            <a:off x="6202360" y="274134"/>
            <a:ext cx="23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Wayne Butts-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F9C1B-3F4D-AB34-8E1E-88013866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0" y="635793"/>
            <a:ext cx="2114550" cy="5586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CCE5C-7F54-258A-BCC6-85B4C02E1F17}"/>
              </a:ext>
            </a:extLst>
          </p:cNvPr>
          <p:cNvSpPr txBox="1"/>
          <p:nvPr/>
        </p:nvSpPr>
        <p:spPr>
          <a:xfrm>
            <a:off x="3557239" y="1092820"/>
            <a:ext cx="47798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Family Name as far back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War Veterans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noteworthy historical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Places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Gravestone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immigrant, find 1 doc from country of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Slave Owner?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Complete Generations is REQUIRED!</a:t>
            </a:r>
          </a:p>
        </p:txBody>
      </p:sp>
    </p:spTree>
    <p:extLst>
      <p:ext uri="{BB962C8B-B14F-4D97-AF65-F5344CB8AC3E}">
        <p14:creationId xmlns:p14="http://schemas.microsoft.com/office/powerpoint/2010/main" val="73153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6A9A46-2A16-88F8-C3A9-B393150C986C}"/>
              </a:ext>
            </a:extLst>
          </p:cNvPr>
          <p:cNvSpPr txBox="1"/>
          <p:nvPr/>
        </p:nvSpPr>
        <p:spPr>
          <a:xfrm>
            <a:off x="6202360" y="274134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Beverly Shelly -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E6BE8-EE1B-CE20-A458-6847FEB2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15" y="643466"/>
            <a:ext cx="2114550" cy="5586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3862BE-DC0F-23C1-F2ED-4E3AD09175E6}"/>
              </a:ext>
            </a:extLst>
          </p:cNvPr>
          <p:cNvSpPr txBox="1"/>
          <p:nvPr/>
        </p:nvSpPr>
        <p:spPr>
          <a:xfrm>
            <a:off x="3557239" y="1092820"/>
            <a:ext cx="47798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Family Name as far back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War Veterans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noteworthy historical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Places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Gravestone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immigrant, find 1 doc from country of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Slave Owner?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Complete Generations is REQUIRED!</a:t>
            </a:r>
          </a:p>
        </p:txBody>
      </p:sp>
    </p:spTree>
    <p:extLst>
      <p:ext uri="{BB962C8B-B14F-4D97-AF65-F5344CB8AC3E}">
        <p14:creationId xmlns:p14="http://schemas.microsoft.com/office/powerpoint/2010/main" val="303299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1D494-8292-B98A-4333-A92116542DAB}"/>
              </a:ext>
            </a:extLst>
          </p:cNvPr>
          <p:cNvSpPr txBox="1"/>
          <p:nvPr/>
        </p:nvSpPr>
        <p:spPr>
          <a:xfrm>
            <a:off x="6202360" y="274134"/>
            <a:ext cx="241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William Pyle -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63710-44EA-251F-6B4A-966DF723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6" y="643466"/>
            <a:ext cx="2114550" cy="5586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37EA8-D0EF-2745-283E-45078DF2BAE8}"/>
              </a:ext>
            </a:extLst>
          </p:cNvPr>
          <p:cNvSpPr txBox="1"/>
          <p:nvPr/>
        </p:nvSpPr>
        <p:spPr>
          <a:xfrm>
            <a:off x="3557239" y="1092820"/>
            <a:ext cx="47798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Family Name as far back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War Veterans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noteworthy historical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Places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Gravestone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immigrant, find 1 doc from country of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Slave Owner?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Complete Generations is REQUIRED!</a:t>
            </a:r>
          </a:p>
        </p:txBody>
      </p:sp>
    </p:spTree>
    <p:extLst>
      <p:ext uri="{BB962C8B-B14F-4D97-AF65-F5344CB8AC3E}">
        <p14:creationId xmlns:p14="http://schemas.microsoft.com/office/powerpoint/2010/main" val="162454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195</Words>
  <Application>Microsoft Office PowerPoint</Application>
  <PresentationFormat>Letter Paper (8.5x11 in)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Pyle</dc:creator>
  <cp:lastModifiedBy>Jason Pyle</cp:lastModifiedBy>
  <cp:revision>1</cp:revision>
  <dcterms:created xsi:type="dcterms:W3CDTF">2022-08-13T14:11:22Z</dcterms:created>
  <dcterms:modified xsi:type="dcterms:W3CDTF">2022-08-13T14:31:59Z</dcterms:modified>
</cp:coreProperties>
</file>