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10" r:id="rId5"/>
    <p:sldId id="311" r:id="rId6"/>
    <p:sldId id="312" r:id="rId7"/>
    <p:sldId id="313" r:id="rId8"/>
    <p:sldId id="314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98EB5-4A95-4865-8D96-AF816AE5B8C3}" v="85" dt="2022-11-05T23:43:04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kokubun" userId="d4688b2ef84ae56b" providerId="LiveId" clId="{8E898EB5-4A95-4865-8D96-AF816AE5B8C3}"/>
    <pc:docChg chg="custSel addSld delSld modSld sldOrd">
      <pc:chgData name="william kokubun" userId="d4688b2ef84ae56b" providerId="LiveId" clId="{8E898EB5-4A95-4865-8D96-AF816AE5B8C3}" dt="2022-11-05T23:43:48.756" v="644" actId="1076"/>
      <pc:docMkLst>
        <pc:docMk/>
      </pc:docMkLst>
      <pc:sldChg chg="modAnim">
        <pc:chgData name="william kokubun" userId="d4688b2ef84ae56b" providerId="LiveId" clId="{8E898EB5-4A95-4865-8D96-AF816AE5B8C3}" dt="2022-11-05T23:31:31.479" v="565"/>
        <pc:sldMkLst>
          <pc:docMk/>
          <pc:sldMk cId="63937294" sldId="310"/>
        </pc:sldMkLst>
      </pc:sldChg>
      <pc:sldChg chg="modSp mod modAnim">
        <pc:chgData name="william kokubun" userId="d4688b2ef84ae56b" providerId="LiveId" clId="{8E898EB5-4A95-4865-8D96-AF816AE5B8C3}" dt="2022-11-05T23:37:26.120" v="598" actId="20577"/>
        <pc:sldMkLst>
          <pc:docMk/>
          <pc:sldMk cId="1986591939" sldId="311"/>
        </pc:sldMkLst>
        <pc:spChg chg="mod">
          <ac:chgData name="william kokubun" userId="d4688b2ef84ae56b" providerId="LiveId" clId="{8E898EB5-4A95-4865-8D96-AF816AE5B8C3}" dt="2022-11-05T23:37:26.120" v="598" actId="20577"/>
          <ac:spMkLst>
            <pc:docMk/>
            <pc:sldMk cId="1986591939" sldId="311"/>
            <ac:spMk id="7" creationId="{DC983F06-E954-7EEF-BFD6-EF7DD7CA5818}"/>
          </ac:spMkLst>
        </pc:spChg>
        <pc:picChg chg="mod">
          <ac:chgData name="william kokubun" userId="d4688b2ef84ae56b" providerId="LiveId" clId="{8E898EB5-4A95-4865-8D96-AF816AE5B8C3}" dt="2022-11-05T23:05:07.076" v="502" actId="1076"/>
          <ac:picMkLst>
            <pc:docMk/>
            <pc:sldMk cId="1986591939" sldId="311"/>
            <ac:picMk id="4" creationId="{B3AC035D-7E3D-CAA6-73A5-F3F310BEACD4}"/>
          </ac:picMkLst>
        </pc:picChg>
      </pc:sldChg>
      <pc:sldChg chg="addSp delSp modSp mod modAnim">
        <pc:chgData name="william kokubun" userId="d4688b2ef84ae56b" providerId="LiveId" clId="{8E898EB5-4A95-4865-8D96-AF816AE5B8C3}" dt="2022-11-05T23:38:31.751" v="621" actId="20577"/>
        <pc:sldMkLst>
          <pc:docMk/>
          <pc:sldMk cId="1043168524" sldId="312"/>
        </pc:sldMkLst>
        <pc:spChg chg="del">
          <ac:chgData name="william kokubun" userId="d4688b2ef84ae56b" providerId="LiveId" clId="{8E898EB5-4A95-4865-8D96-AF816AE5B8C3}" dt="2022-11-05T22:40:41.396" v="1" actId="478"/>
          <ac:spMkLst>
            <pc:docMk/>
            <pc:sldMk cId="1043168524" sldId="312"/>
            <ac:spMk id="2" creationId="{26D8BE54-5D43-E7D0-949C-0486BBEF2B3C}"/>
          </ac:spMkLst>
        </pc:spChg>
        <pc:spChg chg="add mod">
          <ac:chgData name="william kokubun" userId="d4688b2ef84ae56b" providerId="LiveId" clId="{8E898EB5-4A95-4865-8D96-AF816AE5B8C3}" dt="2022-11-05T23:38:31.751" v="621" actId="20577"/>
          <ac:spMkLst>
            <pc:docMk/>
            <pc:sldMk cId="1043168524" sldId="312"/>
            <ac:spMk id="3" creationId="{6D7F2C44-92E1-685C-6CF1-B2EB4E250AD8}"/>
          </ac:spMkLst>
        </pc:spChg>
        <pc:picChg chg="add del mod">
          <ac:chgData name="william kokubun" userId="d4688b2ef84ae56b" providerId="LiveId" clId="{8E898EB5-4A95-4865-8D96-AF816AE5B8C3}" dt="2022-11-05T22:55:48.869" v="152" actId="478"/>
          <ac:picMkLst>
            <pc:docMk/>
            <pc:sldMk cId="1043168524" sldId="312"/>
            <ac:picMk id="6" creationId="{98863225-066D-C50D-11AC-9B70A6DD3D53}"/>
          </ac:picMkLst>
        </pc:picChg>
        <pc:picChg chg="add mod">
          <ac:chgData name="william kokubun" userId="d4688b2ef84ae56b" providerId="LiveId" clId="{8E898EB5-4A95-4865-8D96-AF816AE5B8C3}" dt="2022-11-05T23:05:13.259" v="503" actId="1076"/>
          <ac:picMkLst>
            <pc:docMk/>
            <pc:sldMk cId="1043168524" sldId="312"/>
            <ac:picMk id="8" creationId="{473C73D1-C728-1EA1-BBD1-2005290E49B7}"/>
          </ac:picMkLst>
        </pc:picChg>
      </pc:sldChg>
      <pc:sldChg chg="addSp delSp modSp add mod modAnim">
        <pc:chgData name="william kokubun" userId="d4688b2ef84ae56b" providerId="LiveId" clId="{8E898EB5-4A95-4865-8D96-AF816AE5B8C3}" dt="2022-11-05T23:39:24.708" v="627" actId="20577"/>
        <pc:sldMkLst>
          <pc:docMk/>
          <pc:sldMk cId="4144724670" sldId="313"/>
        </pc:sldMkLst>
        <pc:spChg chg="mod">
          <ac:chgData name="william kokubun" userId="d4688b2ef84ae56b" providerId="LiveId" clId="{8E898EB5-4A95-4865-8D96-AF816AE5B8C3}" dt="2022-11-05T23:39:24.708" v="627" actId="20577"/>
          <ac:spMkLst>
            <pc:docMk/>
            <pc:sldMk cId="4144724670" sldId="313"/>
            <ac:spMk id="3" creationId="{6D7F2C44-92E1-685C-6CF1-B2EB4E250AD8}"/>
          </ac:spMkLst>
        </pc:spChg>
        <pc:picChg chg="add mod">
          <ac:chgData name="william kokubun" userId="d4688b2ef84ae56b" providerId="LiveId" clId="{8E898EB5-4A95-4865-8D96-AF816AE5B8C3}" dt="2022-11-05T23:00:57.036" v="353" actId="1076"/>
          <ac:picMkLst>
            <pc:docMk/>
            <pc:sldMk cId="4144724670" sldId="313"/>
            <ac:picMk id="4" creationId="{42984258-1288-9EC1-A494-5661821A2C30}"/>
          </ac:picMkLst>
        </pc:picChg>
        <pc:picChg chg="add mod">
          <ac:chgData name="william kokubun" userId="d4688b2ef84ae56b" providerId="LiveId" clId="{8E898EB5-4A95-4865-8D96-AF816AE5B8C3}" dt="2022-11-05T23:03:14.829" v="364" actId="1076"/>
          <ac:picMkLst>
            <pc:docMk/>
            <pc:sldMk cId="4144724670" sldId="313"/>
            <ac:picMk id="7" creationId="{CF11F821-00E5-4CD2-551D-95A286994E34}"/>
          </ac:picMkLst>
        </pc:picChg>
        <pc:picChg chg="del">
          <ac:chgData name="william kokubun" userId="d4688b2ef84ae56b" providerId="LiveId" clId="{8E898EB5-4A95-4865-8D96-AF816AE5B8C3}" dt="2022-11-05T22:56:28.627" v="160" actId="478"/>
          <ac:picMkLst>
            <pc:docMk/>
            <pc:sldMk cId="4144724670" sldId="313"/>
            <ac:picMk id="8" creationId="{473C73D1-C728-1EA1-BBD1-2005290E49B7}"/>
          </ac:picMkLst>
        </pc:picChg>
        <pc:picChg chg="add mod">
          <ac:chgData name="william kokubun" userId="d4688b2ef84ae56b" providerId="LiveId" clId="{8E898EB5-4A95-4865-8D96-AF816AE5B8C3}" dt="2022-11-05T23:03:24.876" v="369" actId="1076"/>
          <ac:picMkLst>
            <pc:docMk/>
            <pc:sldMk cId="4144724670" sldId="313"/>
            <ac:picMk id="10" creationId="{1A965B59-9DFA-7C78-87B0-DA6449828BC4}"/>
          </ac:picMkLst>
        </pc:picChg>
      </pc:sldChg>
      <pc:sldChg chg="addSp delSp modSp add mod ord modAnim">
        <pc:chgData name="william kokubun" userId="d4688b2ef84ae56b" providerId="LiveId" clId="{8E898EB5-4A95-4865-8D96-AF816AE5B8C3}" dt="2022-11-05T23:43:48.756" v="644" actId="1076"/>
        <pc:sldMkLst>
          <pc:docMk/>
          <pc:sldMk cId="2139795004" sldId="314"/>
        </pc:sldMkLst>
        <pc:spChg chg="mod">
          <ac:chgData name="william kokubun" userId="d4688b2ef84ae56b" providerId="LiveId" clId="{8E898EB5-4A95-4865-8D96-AF816AE5B8C3}" dt="2022-11-05T23:18:10.189" v="528" actId="1076"/>
          <ac:spMkLst>
            <pc:docMk/>
            <pc:sldMk cId="2139795004" sldId="314"/>
            <ac:spMk id="3" creationId="{6D7F2C44-92E1-685C-6CF1-B2EB4E250AD8}"/>
          </ac:spMkLst>
        </pc:spChg>
        <pc:picChg chg="add del mod">
          <ac:chgData name="william kokubun" userId="d4688b2ef84ae56b" providerId="LiveId" clId="{8E898EB5-4A95-4865-8D96-AF816AE5B8C3}" dt="2022-11-05T23:18:44.119" v="530" actId="478"/>
          <ac:picMkLst>
            <pc:docMk/>
            <pc:sldMk cId="2139795004" sldId="314"/>
            <ac:picMk id="4" creationId="{E10CB9A1-DE8C-C3BB-A727-CD325AB74E99}"/>
          </ac:picMkLst>
        </pc:picChg>
        <pc:picChg chg="mod">
          <ac:chgData name="william kokubun" userId="d4688b2ef84ae56b" providerId="LiveId" clId="{8E898EB5-4A95-4865-8D96-AF816AE5B8C3}" dt="2022-11-05T23:23:03.345" v="535" actId="14100"/>
          <ac:picMkLst>
            <pc:docMk/>
            <pc:sldMk cId="2139795004" sldId="314"/>
            <ac:picMk id="5" creationId="{A8AE5624-8DD3-8AE7-51AD-FE72F67AB807}"/>
          </ac:picMkLst>
        </pc:picChg>
        <pc:picChg chg="add del mod">
          <ac:chgData name="william kokubun" userId="d4688b2ef84ae56b" providerId="LiveId" clId="{8E898EB5-4A95-4865-8D96-AF816AE5B8C3}" dt="2022-11-05T23:18:42.232" v="529" actId="478"/>
          <ac:picMkLst>
            <pc:docMk/>
            <pc:sldMk cId="2139795004" sldId="314"/>
            <ac:picMk id="7" creationId="{F329F294-23D9-D6FB-65BE-6A13AF63FA76}"/>
          </ac:picMkLst>
        </pc:picChg>
        <pc:picChg chg="del">
          <ac:chgData name="william kokubun" userId="d4688b2ef84ae56b" providerId="LiveId" clId="{8E898EB5-4A95-4865-8D96-AF816AE5B8C3}" dt="2022-11-05T23:03:49.778" v="373" actId="478"/>
          <ac:picMkLst>
            <pc:docMk/>
            <pc:sldMk cId="2139795004" sldId="314"/>
            <ac:picMk id="8" creationId="{473C73D1-C728-1EA1-BBD1-2005290E49B7}"/>
          </ac:picMkLst>
        </pc:picChg>
        <pc:picChg chg="add del mod">
          <ac:chgData name="william kokubun" userId="d4688b2ef84ae56b" providerId="LiveId" clId="{8E898EB5-4A95-4865-8D96-AF816AE5B8C3}" dt="2022-11-05T23:23:09.613" v="537" actId="478"/>
          <ac:picMkLst>
            <pc:docMk/>
            <pc:sldMk cId="2139795004" sldId="314"/>
            <ac:picMk id="10" creationId="{2E0FACA5-3642-4CBF-C182-27D0DBAC601B}"/>
          </ac:picMkLst>
        </pc:picChg>
        <pc:picChg chg="add del mod">
          <ac:chgData name="william kokubun" userId="d4688b2ef84ae56b" providerId="LiveId" clId="{8E898EB5-4A95-4865-8D96-AF816AE5B8C3}" dt="2022-11-05T23:42:23.953" v="631" actId="478"/>
          <ac:picMkLst>
            <pc:docMk/>
            <pc:sldMk cId="2139795004" sldId="314"/>
            <ac:picMk id="12" creationId="{6D71C304-B6DC-0B0F-EA60-2711FC77BC2A}"/>
          </ac:picMkLst>
        </pc:picChg>
        <pc:picChg chg="add mod">
          <ac:chgData name="william kokubun" userId="d4688b2ef84ae56b" providerId="LiveId" clId="{8E898EB5-4A95-4865-8D96-AF816AE5B8C3}" dt="2022-11-05T23:30:38.468" v="559" actId="1076"/>
          <ac:picMkLst>
            <pc:docMk/>
            <pc:sldMk cId="2139795004" sldId="314"/>
            <ac:picMk id="14" creationId="{778F51AC-752B-A50C-3DBD-A7BD9B13358C}"/>
          </ac:picMkLst>
        </pc:picChg>
        <pc:picChg chg="add mod">
          <ac:chgData name="william kokubun" userId="d4688b2ef84ae56b" providerId="LiveId" clId="{8E898EB5-4A95-4865-8D96-AF816AE5B8C3}" dt="2022-11-05T23:42:39.740" v="638" actId="1076"/>
          <ac:picMkLst>
            <pc:docMk/>
            <pc:sldMk cId="2139795004" sldId="314"/>
            <ac:picMk id="16" creationId="{0BDAD194-907E-DFB0-A141-552B0165B833}"/>
          </ac:picMkLst>
        </pc:picChg>
        <pc:picChg chg="add mod">
          <ac:chgData name="william kokubun" userId="d4688b2ef84ae56b" providerId="LiveId" clId="{8E898EB5-4A95-4865-8D96-AF816AE5B8C3}" dt="2022-11-05T23:43:48.756" v="644" actId="1076"/>
          <ac:picMkLst>
            <pc:docMk/>
            <pc:sldMk cId="2139795004" sldId="314"/>
            <ac:picMk id="18" creationId="{F9F2D642-2D87-A95E-2ED1-24AB7C68D01D}"/>
          </ac:picMkLst>
        </pc:picChg>
      </pc:sldChg>
      <pc:sldChg chg="delSp add del mod ord">
        <pc:chgData name="william kokubun" userId="d4688b2ef84ae56b" providerId="LiveId" clId="{8E898EB5-4A95-4865-8D96-AF816AE5B8C3}" dt="2022-11-05T23:08:37.980" v="520" actId="47"/>
        <pc:sldMkLst>
          <pc:docMk/>
          <pc:sldMk cId="565975148" sldId="315"/>
        </pc:sldMkLst>
        <pc:picChg chg="del">
          <ac:chgData name="william kokubun" userId="d4688b2ef84ae56b" providerId="LiveId" clId="{8E898EB5-4A95-4865-8D96-AF816AE5B8C3}" dt="2022-11-05T23:07:37.813" v="519" actId="478"/>
          <ac:picMkLst>
            <pc:docMk/>
            <pc:sldMk cId="565975148" sldId="315"/>
            <ac:picMk id="8" creationId="{473C73D1-C728-1EA1-BBD1-2005290E49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7EF7A-7C84-452C-98C8-2624B8AAB901}" type="datetimeFigureOut">
              <a:rPr lang="pt-BR" smtClean="0"/>
              <a:t>05/11/2022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02ECF-0F95-49D6-977D-86B882A3968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808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1FC03-2196-4DCB-8924-F68D70992EB6}" type="datetimeFigureOut">
              <a:rPr lang="pt-BR" smtClean="0"/>
              <a:t>05/11/2022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0455-161A-43AC-85B9-9B62579387A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41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8D7758FC-87E8-4F64-BF34-460BFEF81A97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6C025B-2C7E-4E3B-8CEC-4B529E7C068D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8CA6962-0433-41D3-AD4C-16BFD9D28914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E0A3D8-2548-4316-9A06-E485F26025B4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FF6E41-DB69-4080-8ABD-C41AFF03B85C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2677F0-039A-46E6-AE75-561202778A38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9D4BA-3969-45D2-B0B5-97C28CC89C91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D7892770-2ED2-44D8-9565-F5EAB94A70DA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59FF860-6992-4A40-8BA7-A8EDBB5E3573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/>
        </p:nvSpPr>
        <p:spPr>
          <a:xfrm>
            <a:off x="159195" y="229355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D83A4F-18F9-4D3C-A6BC-C771A3949B58}" type="datetime1">
              <a:rPr lang="pt-BR" noProof="0" smtClean="0"/>
              <a:t>05/11/2022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D8BE54-5D43-E7D0-949C-0486BBEF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6" y="332600"/>
            <a:ext cx="10727635" cy="1371600"/>
          </a:xfrm>
        </p:spPr>
        <p:txBody>
          <a:bodyPr>
            <a:normAutofit/>
          </a:bodyPr>
          <a:lstStyle/>
          <a:p>
            <a:r>
              <a:rPr lang="pt-BR" sz="5400" b="1" dirty="0">
                <a:solidFill>
                  <a:schemeClr val="tx1"/>
                </a:solidFill>
                <a:latin typeface="+mn-lt"/>
              </a:rPr>
              <a:t>A HISTÓRIA DO 2-TONE SKA</a:t>
            </a:r>
          </a:p>
        </p:txBody>
      </p:sp>
      <p:pic>
        <p:nvPicPr>
          <p:cNvPr id="7" name="Imagem 6" descr="Foto em preto e branco de grupo de pessoas lado a lado&#10;&#10;Descrição gerada automaticamente">
            <a:extLst>
              <a:ext uri="{FF2B5EF4-FFF2-40B4-BE49-F238E27FC236}">
                <a16:creationId xmlns:a16="http://schemas.microsoft.com/office/drawing/2014/main" id="{AB1FAA1B-13CA-A139-D560-7CD57291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213" y="1674607"/>
            <a:ext cx="6529595" cy="45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Imagem 3" descr="Foto preta e branca de pessoas ao lado de mala de viagem&#10;&#10;Descrição gerada automaticamente">
            <a:extLst>
              <a:ext uri="{FF2B5EF4-FFF2-40B4-BE49-F238E27FC236}">
                <a16:creationId xmlns:a16="http://schemas.microsoft.com/office/drawing/2014/main" id="{B3AC035D-7E3D-CAA6-73A5-F3F310BE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96" y="309295"/>
            <a:ext cx="6858000" cy="38576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983F06-E954-7EEF-BFD6-EF7DD7CA5818}"/>
              </a:ext>
            </a:extLst>
          </p:cNvPr>
          <p:cNvSpPr txBox="1"/>
          <p:nvPr/>
        </p:nvSpPr>
        <p:spPr>
          <a:xfrm>
            <a:off x="894522" y="4476215"/>
            <a:ext cx="11045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 1950, imigrantes caribenhos chegaram à Grã-Bretanha e enfrentam um preconceito imediato, tornando-se incrivelmente difícil para eles encontrarem moradia. Durante esse período, não havia legislação antidiscriminação para impedir que os proprietários se recusassem a aceitar inquilinos negros. Muitos imigrantes negros são obrigados a viver em áreas de favelas das cidades, onde a moradia é de péssima qualidade e há problemas de criminalidade, violência e prostituição.</a:t>
            </a:r>
          </a:p>
        </p:txBody>
      </p:sp>
    </p:spTree>
    <p:extLst>
      <p:ext uri="{BB962C8B-B14F-4D97-AF65-F5344CB8AC3E}">
        <p14:creationId xmlns:p14="http://schemas.microsoft.com/office/powerpoint/2010/main" val="19865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901149" y="410817"/>
            <a:ext cx="10933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dirty="0">
                <a:effectLst/>
                <a:latin typeface="Consolas" panose="020B0609020204030204" pitchFamily="49" charset="0"/>
              </a:rPr>
              <a:t>Em 1980, na Grã-Bretanha, a injustiça social não mostrava sinais de melhora e o racismo era abundante. Os negros eram vítimas de violência racista nas mãos de grupos de extrema-direita, como a chamada “Frente Nacional”. Durante essa época, era até comum que jogadores negros de futebol fossem submetidos a cânticos racistas de membros da torcida. Embora, infelizmente, eventos recentes mostrem que isso ainda acontece nos dias modernos.</a:t>
            </a:r>
          </a:p>
        </p:txBody>
      </p:sp>
      <p:pic>
        <p:nvPicPr>
          <p:cNvPr id="8" name="Imagem 7" descr="Foto em preto e branco de grupo de pessoas andando na rua&#10;&#10;Descrição gerada automaticamente">
            <a:extLst>
              <a:ext uri="{FF2B5EF4-FFF2-40B4-BE49-F238E27FC236}">
                <a16:creationId xmlns:a16="http://schemas.microsoft.com/office/drawing/2014/main" id="{473C73D1-C728-1EA1-BBD1-2005290E4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453" y="2115343"/>
            <a:ext cx="6460435" cy="47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940905" y="4532242"/>
            <a:ext cx="10933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 entanto, da escuridão que era a Grã-Bretanha dos anos 80, surge uma luz na forma de 2-Tone. Originário de West Midlands da Inglaterra, surgem três grandes bandas de 2 tons: The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Specials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The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Selecter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 The Beat, todas com membros do Caribe que migram para a Inglaterra e membros originários da Inglaterra. Desta fusão do Punk com o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Ska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Jamaicano criava-se o 2-Tone. O estilo foi nomeado após os ternos tônicos de dois tons usados por “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mods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” e “skinheads” no final dos anos 1960, e o nome também capturou a natureza multirracial das bandas.</a:t>
            </a:r>
          </a:p>
        </p:txBody>
      </p:sp>
      <p:pic>
        <p:nvPicPr>
          <p:cNvPr id="4" name="Imagem 3" descr="Foto em preto e branco de homens&#10;&#10;Descrição gerada automaticamente com confiança média">
            <a:extLst>
              <a:ext uri="{FF2B5EF4-FFF2-40B4-BE49-F238E27FC236}">
                <a16:creationId xmlns:a16="http://schemas.microsoft.com/office/drawing/2014/main" id="{42984258-1288-9EC1-A494-5661821A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5" y="271671"/>
            <a:ext cx="4108173" cy="4108173"/>
          </a:xfrm>
          <a:prstGeom prst="rect">
            <a:avLst/>
          </a:prstGeom>
        </p:spPr>
      </p:pic>
      <p:pic>
        <p:nvPicPr>
          <p:cNvPr id="7" name="Imagem 6" descr="Foto em preto e branco de pessoas posando para foto&#10;&#10;Descrição gerada automaticamente">
            <a:extLst>
              <a:ext uri="{FF2B5EF4-FFF2-40B4-BE49-F238E27FC236}">
                <a16:creationId xmlns:a16="http://schemas.microsoft.com/office/drawing/2014/main" id="{CF11F821-00E5-4CD2-551D-95A286994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35" y="294433"/>
            <a:ext cx="4401376" cy="4108173"/>
          </a:xfrm>
          <a:prstGeom prst="rect">
            <a:avLst/>
          </a:prstGeom>
        </p:spPr>
      </p:pic>
      <p:pic>
        <p:nvPicPr>
          <p:cNvPr id="10" name="Imagem 9" descr="Foto preta e branca de homem de terno e gravata com pessoas ao redor&#10;&#10;Descrição gerada automaticamente">
            <a:extLst>
              <a:ext uri="{FF2B5EF4-FFF2-40B4-BE49-F238E27FC236}">
                <a16:creationId xmlns:a16="http://schemas.microsoft.com/office/drawing/2014/main" id="{1A965B59-9DFA-7C78-87B0-DA644982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801" y="422917"/>
            <a:ext cx="4652148" cy="38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Forma, Retângulo&#10;&#10;Descrição gerada automaticamente">
            <a:extLst>
              <a:ext uri="{FF2B5EF4-FFF2-40B4-BE49-F238E27FC236}">
                <a16:creationId xmlns:a16="http://schemas.microsoft.com/office/drawing/2014/main" id="{A8AE5624-8DD3-8AE7-51AD-FE72F67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885043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F2C44-92E1-685C-6CF1-B2EB4E250AD8}"/>
              </a:ext>
            </a:extLst>
          </p:cNvPr>
          <p:cNvSpPr txBox="1"/>
          <p:nvPr/>
        </p:nvSpPr>
        <p:spPr>
          <a:xfrm>
            <a:off x="901149" y="504741"/>
            <a:ext cx="10933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ideia desse projeto é, não apenas mostrar que o 2-Tone </a:t>
            </a:r>
            <a:r>
              <a:rPr lang="pt-BR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Ska</a:t>
            </a: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é um estilo de música como qualquer outro, mas sim, trazer a sua rica história de luta contra o racismo e a desigualdade social que assombrava, e talvez, assombre até hoje, a Inglaterra e, também o resto do mundo. Além disso, é se fazer necessário entender que não podemos deixar a História para trás, pois é ela que nos forma e nos faz o que somos hoje. Abandonar o passado é cometer o erro de se repetir coisas terríveis novamente.</a:t>
            </a:r>
          </a:p>
          <a:p>
            <a:pPr algn="just"/>
            <a:endParaRPr lang="pt-B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Imagem 13" descr="Foto em preto e branco de pessoas na frente de multidão&#10;&#10;Descrição gerada automaticamente">
            <a:extLst>
              <a:ext uri="{FF2B5EF4-FFF2-40B4-BE49-F238E27FC236}">
                <a16:creationId xmlns:a16="http://schemas.microsoft.com/office/drawing/2014/main" id="{778F51AC-752B-A50C-3DBD-A7BD9B13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49" y="2795063"/>
            <a:ext cx="5715000" cy="3638550"/>
          </a:xfrm>
          <a:prstGeom prst="rect">
            <a:avLst/>
          </a:prstGeom>
        </p:spPr>
      </p:pic>
      <p:pic>
        <p:nvPicPr>
          <p:cNvPr id="16" name="Imagem 15" descr="Foto em preto e branco de grupo de pessoas em pé&#10;&#10;Descrição gerada automaticamente">
            <a:extLst>
              <a:ext uri="{FF2B5EF4-FFF2-40B4-BE49-F238E27FC236}">
                <a16:creationId xmlns:a16="http://schemas.microsoft.com/office/drawing/2014/main" id="{0BDAD194-907E-DFB0-A141-552B0165B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14" y="1832470"/>
            <a:ext cx="3707479" cy="5563735"/>
          </a:xfrm>
          <a:prstGeom prst="rect">
            <a:avLst/>
          </a:prstGeom>
        </p:spPr>
      </p:pic>
      <p:pic>
        <p:nvPicPr>
          <p:cNvPr id="18" name="Imagem 17" descr="Uma imagem contendo Texto&#10;&#10;Descrição gerada automaticamente">
            <a:extLst>
              <a:ext uri="{FF2B5EF4-FFF2-40B4-BE49-F238E27FC236}">
                <a16:creationId xmlns:a16="http://schemas.microsoft.com/office/drawing/2014/main" id="{F9F2D642-2D87-A95E-2ED1-24AB7C68D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287" y="2047494"/>
            <a:ext cx="4577094" cy="457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1_TF78829772.potx" id="{EC0AD4BC-DAFE-4CD0-ACE9-5BDDF7EB3C5A}" vid="{31AF503B-F845-43CD-AFC5-DFB5C8F6314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{3E40B775-341B-44BC-B71E-CD23EB2F41AD}tf78829772_win32</Template>
  <TotalTime>85</TotalTime>
  <Words>370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Garamond</vt:lpstr>
      <vt:lpstr>Sagona Book</vt:lpstr>
      <vt:lpstr>Sagona ExtraLight</vt:lpstr>
      <vt:lpstr>SavonVTI</vt:lpstr>
      <vt:lpstr>A HISTÓRIA DO 2-TONE SKA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HISTÓRIA DO 2-TONE SKA</dc:title>
  <dc:creator>william kokubun</dc:creator>
  <cp:lastModifiedBy>william kokubun</cp:lastModifiedBy>
  <cp:revision>1</cp:revision>
  <dcterms:created xsi:type="dcterms:W3CDTF">2022-11-05T22:18:32Z</dcterms:created>
  <dcterms:modified xsi:type="dcterms:W3CDTF">2022-11-05T23:43:57Z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