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8285ebe5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8285ebe5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8285ebe5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8285ebe5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8285ebe5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8285ebe5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8285ebe54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8285ebe54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8285ebe54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8285ebe54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8285ebe54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8285ebe54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8285ebe54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8285ebe54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8285ebe54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8285ebe54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8285ebe54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d8285ebe54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8285ebe54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d8285ebe54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8285ebe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8285ebe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8285ebe54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8285ebe54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8285ebe54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8285ebe54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d8285ebe54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d8285ebe54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8285ebe54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8285ebe54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8285ebe54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8285ebe54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8285ebe54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8285ebe54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8285ebe5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8285ebe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8285ebe5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8285ebe5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8285ebe5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8285ebe5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8285ebe5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8285ebe5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8285ebe5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8285ebe5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8285ebe5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8285ebe5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pjreddie.com/yolo/" TargetMode="External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xiv.org/abs/1506.02640" TargetMode="External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nvidia.com/cuda-downloads" TargetMode="External"/><Relationship Id="rId4" Type="http://schemas.openxmlformats.org/officeDocument/2006/relationships/hyperlink" Target="https://developer.nvidia.com/rdp/cudnn-downloa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You Only Look Once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231800" y="3197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William Sean C14180031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Abraham Imanuel C14180066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3639675" y="1249550"/>
            <a:ext cx="2499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/>
              <a:t>Implementasi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How to Check Your CUDA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https://en.wikipedia.org/wiki/CUDA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400" y="1640050"/>
            <a:ext cx="6430125" cy="327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How to Check Your CUDA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00" y="1804350"/>
            <a:ext cx="8740301" cy="127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876" y="3400900"/>
            <a:ext cx="8592252" cy="120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383250" y="344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How to Check GPU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025" y="1232425"/>
            <a:ext cx="4567500" cy="335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325" y="1641850"/>
            <a:ext cx="364725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470450" y="373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Step 1 - Clone the Framework Repos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630250" y="10608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git clone https://github.com/AlexeyAB/darknet.git</a:t>
            </a:r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52" y="1571376"/>
            <a:ext cx="5375525" cy="302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412300" y="351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Step 2 - Put Weights File in Repos</a:t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535825" y="15548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26" y="1213016"/>
            <a:ext cx="5569701" cy="313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354200" y="337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Step 3 - Install OpenCV</a:t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800" y="1291650"/>
            <a:ext cx="6049175" cy="31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361450" y="358850"/>
            <a:ext cx="7433700" cy="9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Step 4 - Change “Makefile” file</a:t>
            </a:r>
            <a:endParaRPr/>
          </a:p>
        </p:txBody>
      </p:sp>
      <p:sp>
        <p:nvSpPr>
          <p:cNvPr id="232" name="Google Shape;232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00" y="1020777"/>
            <a:ext cx="6826526" cy="383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368700" y="358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Step 5 - Open CMake, Choose Source Repos and Build repos, and Configure</a:t>
            </a:r>
            <a:endParaRPr/>
          </a:p>
        </p:txBody>
      </p:sp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825" y="1378850"/>
            <a:ext cx="6303448" cy="339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441375" y="395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Step 6 - Use Cmake to Configure and Generate Build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491175"/>
            <a:ext cx="5720246" cy="321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390525" y="344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Step 7 - Change some value and Configure again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075" y="1261650"/>
            <a:ext cx="6354327" cy="357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id"/>
              <a:t>Framework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4458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Darknet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https://github.com/AlexeyAB/darknet.git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950" y="2046000"/>
            <a:ext cx="6029850" cy="285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title"/>
          </p:nvPr>
        </p:nvSpPr>
        <p:spPr>
          <a:xfrm>
            <a:off x="361475" y="358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Step 8 - Make sure there aren’t any reds and Generate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424" y="1351000"/>
            <a:ext cx="6187302" cy="347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type="title"/>
          </p:nvPr>
        </p:nvSpPr>
        <p:spPr>
          <a:xfrm>
            <a:off x="361475" y="329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Step 9 - Go to Build Folder and open Darknet.sln </a:t>
            </a:r>
            <a:endParaRPr/>
          </a:p>
        </p:txBody>
      </p:sp>
      <p:sp>
        <p:nvSpPr>
          <p:cNvPr id="267" name="Google Shape;267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550" y="1386100"/>
            <a:ext cx="6462448" cy="34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>
            <p:ph type="title"/>
          </p:nvPr>
        </p:nvSpPr>
        <p:spPr>
          <a:xfrm>
            <a:off x="361450" y="358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Step 10 - Build “All_Build”</a:t>
            </a:r>
            <a:endParaRPr/>
          </a:p>
        </p:txBody>
      </p:sp>
      <p:sp>
        <p:nvSpPr>
          <p:cNvPr id="274" name="Google Shape;274;p3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01" y="1177128"/>
            <a:ext cx="5540652" cy="311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>
            <p:ph type="title"/>
          </p:nvPr>
        </p:nvSpPr>
        <p:spPr>
          <a:xfrm>
            <a:off x="441375" y="373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Step 11 - Build “INSTALL”</a:t>
            </a:r>
            <a:endParaRPr/>
          </a:p>
        </p:txBody>
      </p:sp>
      <p:sp>
        <p:nvSpPr>
          <p:cNvPr id="281" name="Google Shape;281;p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50" y="998007"/>
            <a:ext cx="6828301" cy="3839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title"/>
          </p:nvPr>
        </p:nvSpPr>
        <p:spPr>
          <a:xfrm>
            <a:off x="2569975" y="1964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Step 12 - 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id"/>
              <a:t>Framework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025" y="1521476"/>
            <a:ext cx="5388101" cy="29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765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Source Code YOLO 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644775" y="14240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http://pjreddie.com/yolo/</a:t>
            </a:r>
            <a:r>
              <a:rPr lang="id"/>
              <a:t>  (Redmod, J. et al., 2016)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5" y="1784350"/>
            <a:ext cx="6535927" cy="324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Paper dari YOLO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819150" y="14749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https://arxiv.org/abs/1506.02640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975" y="1880100"/>
            <a:ext cx="6116098" cy="302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Requirements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Windows or Linux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CMake &gt;= 3.8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CUDA 10.0 or newer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OpenCV (Pakai opencv-python boleh)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cuDNN &gt;= 7.0 for CUDA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GPU (Untuk video)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MSVC 2015/2017/2019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Download YOLOV3 Weights</a:t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735" y="1559348"/>
            <a:ext cx="682921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Download CMake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775575" y="14313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https://cmake.org/download/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475" y="1887378"/>
            <a:ext cx="6121826" cy="305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CUDA &amp; cuDNN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https://developer.nvidia.com/cuda-downloads</a:t>
            </a:r>
            <a:r>
              <a:rPr lang="id"/>
              <a:t> (untuk CUDA)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https://developer.nvidia.com/rdp/cudnn-download</a:t>
            </a:r>
            <a:r>
              <a:rPr lang="id"/>
              <a:t> (Untuk cuDNN)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