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69" r:id="rId5"/>
    <p:sldId id="258" r:id="rId6"/>
    <p:sldId id="259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SEAN WIYOGO" initials="WSW" lastIdx="1" clrIdx="0">
    <p:extLst>
      <p:ext uri="{19B8F6BF-5375-455C-9EA6-DF929625EA0E}">
        <p15:presenceInfo xmlns:p15="http://schemas.microsoft.com/office/powerpoint/2012/main" userId="WILLIAM SEAN WIYO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8:45:12.280" idx="1">
    <p:pos x="10" y="10"/>
    <p:text>yolov4 sebagai custom train model untuk mengenali region of interest dari plat nomor kendaraan pada gambar
opencv dan tesseract untuk preprocess gambar dan extract plat kendaraan dari gambar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E9509-C427-451E-B1EF-D670A9FFE22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AB635C8-D18E-4DA9-BD48-01804BACAE67}">
      <dgm:prSet/>
      <dgm:spPr/>
      <dgm:t>
        <a:bodyPr/>
        <a:lstStyle/>
        <a:p>
          <a:r>
            <a:rPr lang="en-ID"/>
            <a:t>WILLIAM SEAN WIYOGO / C14180031</a:t>
          </a:r>
          <a:endParaRPr lang="en-US"/>
        </a:p>
      </dgm:t>
    </dgm:pt>
    <dgm:pt modelId="{5DF82CE7-A0B2-493F-9DB8-91B4FBA16544}" type="parTrans" cxnId="{2894D975-7061-463E-82FD-45BB863D0698}">
      <dgm:prSet/>
      <dgm:spPr/>
      <dgm:t>
        <a:bodyPr/>
        <a:lstStyle/>
        <a:p>
          <a:endParaRPr lang="en-US"/>
        </a:p>
      </dgm:t>
    </dgm:pt>
    <dgm:pt modelId="{E5384724-6FB2-4CE5-9B47-86CC22D3A6B0}" type="sibTrans" cxnId="{2894D975-7061-463E-82FD-45BB863D0698}">
      <dgm:prSet/>
      <dgm:spPr/>
      <dgm:t>
        <a:bodyPr/>
        <a:lstStyle/>
        <a:p>
          <a:endParaRPr lang="en-US"/>
        </a:p>
      </dgm:t>
    </dgm:pt>
    <dgm:pt modelId="{5B0B80DD-0921-484D-A7B1-4BF76E0CBF9E}">
      <dgm:prSet/>
      <dgm:spPr/>
      <dgm:t>
        <a:bodyPr/>
        <a:lstStyle/>
        <a:p>
          <a:r>
            <a:rPr lang="en-ID"/>
            <a:t>CHRISTOFFEL CLEON / C14180064</a:t>
          </a:r>
          <a:endParaRPr lang="en-US"/>
        </a:p>
      </dgm:t>
    </dgm:pt>
    <dgm:pt modelId="{376DA71A-0E95-4F6D-9568-E9CD3D544765}" type="parTrans" cxnId="{9A8B7FBC-F55E-447D-B8CB-DD4A7A0B2883}">
      <dgm:prSet/>
      <dgm:spPr/>
      <dgm:t>
        <a:bodyPr/>
        <a:lstStyle/>
        <a:p>
          <a:endParaRPr lang="en-US"/>
        </a:p>
      </dgm:t>
    </dgm:pt>
    <dgm:pt modelId="{762AE8F2-2E01-4DD6-95D2-B1E7420D03D7}" type="sibTrans" cxnId="{9A8B7FBC-F55E-447D-B8CB-DD4A7A0B2883}">
      <dgm:prSet/>
      <dgm:spPr/>
      <dgm:t>
        <a:bodyPr/>
        <a:lstStyle/>
        <a:p>
          <a:endParaRPr lang="en-US"/>
        </a:p>
      </dgm:t>
    </dgm:pt>
    <dgm:pt modelId="{3863E000-B2EE-45A1-B1A1-87ECEB3C12A5}">
      <dgm:prSet/>
      <dgm:spPr/>
      <dgm:t>
        <a:bodyPr/>
        <a:lstStyle/>
        <a:p>
          <a:r>
            <a:rPr lang="en-ID"/>
            <a:t>ABRAHAM IMMANUEK / C14180066</a:t>
          </a:r>
          <a:endParaRPr lang="en-US"/>
        </a:p>
      </dgm:t>
    </dgm:pt>
    <dgm:pt modelId="{CF81801F-3338-4C28-BF42-4FDCCC94FD21}" type="parTrans" cxnId="{E708ED93-452C-4456-89C5-0D071CFD347D}">
      <dgm:prSet/>
      <dgm:spPr/>
      <dgm:t>
        <a:bodyPr/>
        <a:lstStyle/>
        <a:p>
          <a:endParaRPr lang="en-US"/>
        </a:p>
      </dgm:t>
    </dgm:pt>
    <dgm:pt modelId="{DD42B058-427D-4766-8DFB-845B38E37792}" type="sibTrans" cxnId="{E708ED93-452C-4456-89C5-0D071CFD347D}">
      <dgm:prSet/>
      <dgm:spPr/>
      <dgm:t>
        <a:bodyPr/>
        <a:lstStyle/>
        <a:p>
          <a:endParaRPr lang="en-US"/>
        </a:p>
      </dgm:t>
    </dgm:pt>
    <dgm:pt modelId="{D1EEFA27-9F94-4596-9D9B-C0AC341A8549}">
      <dgm:prSet/>
      <dgm:spPr/>
      <dgm:t>
        <a:bodyPr/>
        <a:lstStyle/>
        <a:p>
          <a:r>
            <a:rPr lang="en-ID"/>
            <a:t>ALBERT BAYU SANI / C14180079</a:t>
          </a:r>
          <a:endParaRPr lang="en-US"/>
        </a:p>
      </dgm:t>
    </dgm:pt>
    <dgm:pt modelId="{ED49A33F-FDAF-4BDA-BB65-70B9B86FCC46}" type="parTrans" cxnId="{41690912-5981-411C-A59D-230655C3EE4B}">
      <dgm:prSet/>
      <dgm:spPr/>
      <dgm:t>
        <a:bodyPr/>
        <a:lstStyle/>
        <a:p>
          <a:endParaRPr lang="en-US"/>
        </a:p>
      </dgm:t>
    </dgm:pt>
    <dgm:pt modelId="{AF771E19-7666-4C12-B219-901C66F57841}" type="sibTrans" cxnId="{41690912-5981-411C-A59D-230655C3EE4B}">
      <dgm:prSet/>
      <dgm:spPr/>
      <dgm:t>
        <a:bodyPr/>
        <a:lstStyle/>
        <a:p>
          <a:endParaRPr lang="en-US"/>
        </a:p>
      </dgm:t>
    </dgm:pt>
    <dgm:pt modelId="{DAC6DF44-81C3-47CE-9676-8A3CABC42B55}">
      <dgm:prSet/>
      <dgm:spPr/>
      <dgm:t>
        <a:bodyPr/>
        <a:lstStyle/>
        <a:p>
          <a:r>
            <a:rPr lang="en-ID"/>
            <a:t>DANNY YURISTA / C14180122 </a:t>
          </a:r>
          <a:endParaRPr lang="en-US"/>
        </a:p>
      </dgm:t>
    </dgm:pt>
    <dgm:pt modelId="{496A6A09-7640-4123-8756-DC1287DDD7CA}" type="parTrans" cxnId="{E680F470-1EC6-4485-A9B8-05C8B47E834F}">
      <dgm:prSet/>
      <dgm:spPr/>
      <dgm:t>
        <a:bodyPr/>
        <a:lstStyle/>
        <a:p>
          <a:endParaRPr lang="en-US"/>
        </a:p>
      </dgm:t>
    </dgm:pt>
    <dgm:pt modelId="{ED0345A9-05F5-4A2F-A27D-D4505B1FBE4C}" type="sibTrans" cxnId="{E680F470-1EC6-4485-A9B8-05C8B47E834F}">
      <dgm:prSet/>
      <dgm:spPr/>
      <dgm:t>
        <a:bodyPr/>
        <a:lstStyle/>
        <a:p>
          <a:endParaRPr lang="en-US"/>
        </a:p>
      </dgm:t>
    </dgm:pt>
    <dgm:pt modelId="{705938DE-E7FF-4143-AE7B-319CC66582B8}" type="pres">
      <dgm:prSet presAssocID="{31FE9509-C427-451E-B1EF-D670A9FFE227}" presName="vert0" presStyleCnt="0">
        <dgm:presLayoutVars>
          <dgm:dir/>
          <dgm:animOne val="branch"/>
          <dgm:animLvl val="lvl"/>
        </dgm:presLayoutVars>
      </dgm:prSet>
      <dgm:spPr/>
    </dgm:pt>
    <dgm:pt modelId="{95E3D1D8-9812-49FC-AEFF-CEE77CEFD735}" type="pres">
      <dgm:prSet presAssocID="{3AB635C8-D18E-4DA9-BD48-01804BACAE67}" presName="thickLine" presStyleLbl="alignNode1" presStyleIdx="0" presStyleCnt="5"/>
      <dgm:spPr/>
    </dgm:pt>
    <dgm:pt modelId="{1BAAAD79-3C60-4EDF-9266-926AF9DC5FDF}" type="pres">
      <dgm:prSet presAssocID="{3AB635C8-D18E-4DA9-BD48-01804BACAE67}" presName="horz1" presStyleCnt="0"/>
      <dgm:spPr/>
    </dgm:pt>
    <dgm:pt modelId="{48422365-8057-4DED-9823-2430148272AF}" type="pres">
      <dgm:prSet presAssocID="{3AB635C8-D18E-4DA9-BD48-01804BACAE67}" presName="tx1" presStyleLbl="revTx" presStyleIdx="0" presStyleCnt="5"/>
      <dgm:spPr/>
    </dgm:pt>
    <dgm:pt modelId="{955655AB-10DD-4C81-952E-149CE4D855EB}" type="pres">
      <dgm:prSet presAssocID="{3AB635C8-D18E-4DA9-BD48-01804BACAE67}" presName="vert1" presStyleCnt="0"/>
      <dgm:spPr/>
    </dgm:pt>
    <dgm:pt modelId="{52D45816-3F64-4C92-8F7A-E681E25D3563}" type="pres">
      <dgm:prSet presAssocID="{5B0B80DD-0921-484D-A7B1-4BF76E0CBF9E}" presName="thickLine" presStyleLbl="alignNode1" presStyleIdx="1" presStyleCnt="5"/>
      <dgm:spPr/>
    </dgm:pt>
    <dgm:pt modelId="{AA07881D-CB91-4A51-A304-8DB4C4871F17}" type="pres">
      <dgm:prSet presAssocID="{5B0B80DD-0921-484D-A7B1-4BF76E0CBF9E}" presName="horz1" presStyleCnt="0"/>
      <dgm:spPr/>
    </dgm:pt>
    <dgm:pt modelId="{F3FB3594-2EE6-43EB-AEF4-02B98EB3A116}" type="pres">
      <dgm:prSet presAssocID="{5B0B80DD-0921-484D-A7B1-4BF76E0CBF9E}" presName="tx1" presStyleLbl="revTx" presStyleIdx="1" presStyleCnt="5"/>
      <dgm:spPr/>
    </dgm:pt>
    <dgm:pt modelId="{D5549D0A-0CD4-448D-AC67-30440C662BB8}" type="pres">
      <dgm:prSet presAssocID="{5B0B80DD-0921-484D-A7B1-4BF76E0CBF9E}" presName="vert1" presStyleCnt="0"/>
      <dgm:spPr/>
    </dgm:pt>
    <dgm:pt modelId="{81F89EFB-68D4-4698-A1A2-04888C1C56DB}" type="pres">
      <dgm:prSet presAssocID="{3863E000-B2EE-45A1-B1A1-87ECEB3C12A5}" presName="thickLine" presStyleLbl="alignNode1" presStyleIdx="2" presStyleCnt="5"/>
      <dgm:spPr/>
    </dgm:pt>
    <dgm:pt modelId="{CC612B31-6BB1-42D5-8CCC-2ED7EA0DE818}" type="pres">
      <dgm:prSet presAssocID="{3863E000-B2EE-45A1-B1A1-87ECEB3C12A5}" presName="horz1" presStyleCnt="0"/>
      <dgm:spPr/>
    </dgm:pt>
    <dgm:pt modelId="{A97E326D-EC2F-43AD-8A8D-1918C6D9ABF0}" type="pres">
      <dgm:prSet presAssocID="{3863E000-B2EE-45A1-B1A1-87ECEB3C12A5}" presName="tx1" presStyleLbl="revTx" presStyleIdx="2" presStyleCnt="5"/>
      <dgm:spPr/>
    </dgm:pt>
    <dgm:pt modelId="{9886B8B5-B3D0-4879-88D2-41AA21E21DD1}" type="pres">
      <dgm:prSet presAssocID="{3863E000-B2EE-45A1-B1A1-87ECEB3C12A5}" presName="vert1" presStyleCnt="0"/>
      <dgm:spPr/>
    </dgm:pt>
    <dgm:pt modelId="{259154EF-1A43-49EA-887E-54D233CCDD1B}" type="pres">
      <dgm:prSet presAssocID="{D1EEFA27-9F94-4596-9D9B-C0AC341A8549}" presName="thickLine" presStyleLbl="alignNode1" presStyleIdx="3" presStyleCnt="5"/>
      <dgm:spPr/>
    </dgm:pt>
    <dgm:pt modelId="{78CEB735-DDFF-4F42-AD61-2326ABE74CBA}" type="pres">
      <dgm:prSet presAssocID="{D1EEFA27-9F94-4596-9D9B-C0AC341A8549}" presName="horz1" presStyleCnt="0"/>
      <dgm:spPr/>
    </dgm:pt>
    <dgm:pt modelId="{E7CF6D73-4EED-4F17-B3CD-105F26084B40}" type="pres">
      <dgm:prSet presAssocID="{D1EEFA27-9F94-4596-9D9B-C0AC341A8549}" presName="tx1" presStyleLbl="revTx" presStyleIdx="3" presStyleCnt="5"/>
      <dgm:spPr/>
    </dgm:pt>
    <dgm:pt modelId="{612E3AC0-8738-4B4D-BA60-987FC57D5571}" type="pres">
      <dgm:prSet presAssocID="{D1EEFA27-9F94-4596-9D9B-C0AC341A8549}" presName="vert1" presStyleCnt="0"/>
      <dgm:spPr/>
    </dgm:pt>
    <dgm:pt modelId="{E4883420-8671-4EA8-8F84-6CA6D8A59647}" type="pres">
      <dgm:prSet presAssocID="{DAC6DF44-81C3-47CE-9676-8A3CABC42B55}" presName="thickLine" presStyleLbl="alignNode1" presStyleIdx="4" presStyleCnt="5"/>
      <dgm:spPr/>
    </dgm:pt>
    <dgm:pt modelId="{E7E32267-50FB-4ACC-80AE-F1EE9549280D}" type="pres">
      <dgm:prSet presAssocID="{DAC6DF44-81C3-47CE-9676-8A3CABC42B55}" presName="horz1" presStyleCnt="0"/>
      <dgm:spPr/>
    </dgm:pt>
    <dgm:pt modelId="{EC4B90E9-7529-4D02-8A7F-8CD9A6814699}" type="pres">
      <dgm:prSet presAssocID="{DAC6DF44-81C3-47CE-9676-8A3CABC42B55}" presName="tx1" presStyleLbl="revTx" presStyleIdx="4" presStyleCnt="5"/>
      <dgm:spPr/>
    </dgm:pt>
    <dgm:pt modelId="{8080CCAD-A60C-45A5-B2D3-379778A2A761}" type="pres">
      <dgm:prSet presAssocID="{DAC6DF44-81C3-47CE-9676-8A3CABC42B55}" presName="vert1" presStyleCnt="0"/>
      <dgm:spPr/>
    </dgm:pt>
  </dgm:ptLst>
  <dgm:cxnLst>
    <dgm:cxn modelId="{41690912-5981-411C-A59D-230655C3EE4B}" srcId="{31FE9509-C427-451E-B1EF-D670A9FFE227}" destId="{D1EEFA27-9F94-4596-9D9B-C0AC341A8549}" srcOrd="3" destOrd="0" parTransId="{ED49A33F-FDAF-4BDA-BB65-70B9B86FCC46}" sibTransId="{AF771E19-7666-4C12-B219-901C66F57841}"/>
    <dgm:cxn modelId="{FC9FD63A-18E0-420D-8799-13A3900AF490}" type="presOf" srcId="{31FE9509-C427-451E-B1EF-D670A9FFE227}" destId="{705938DE-E7FF-4143-AE7B-319CC66582B8}" srcOrd="0" destOrd="0" presId="urn:microsoft.com/office/officeart/2008/layout/LinedList"/>
    <dgm:cxn modelId="{1C270B5B-D6EB-40C6-BF2D-AA0CF4CFFA11}" type="presOf" srcId="{D1EEFA27-9F94-4596-9D9B-C0AC341A8549}" destId="{E7CF6D73-4EED-4F17-B3CD-105F26084B40}" srcOrd="0" destOrd="0" presId="urn:microsoft.com/office/officeart/2008/layout/LinedList"/>
    <dgm:cxn modelId="{B4F02146-3F1A-4C2B-AF37-212C8235F30E}" type="presOf" srcId="{3AB635C8-D18E-4DA9-BD48-01804BACAE67}" destId="{48422365-8057-4DED-9823-2430148272AF}" srcOrd="0" destOrd="0" presId="urn:microsoft.com/office/officeart/2008/layout/LinedList"/>
    <dgm:cxn modelId="{05B5106C-CE88-4EAF-864A-E009827E292B}" type="presOf" srcId="{3863E000-B2EE-45A1-B1A1-87ECEB3C12A5}" destId="{A97E326D-EC2F-43AD-8A8D-1918C6D9ABF0}" srcOrd="0" destOrd="0" presId="urn:microsoft.com/office/officeart/2008/layout/LinedList"/>
    <dgm:cxn modelId="{FB1BD74F-E404-4406-B06F-74EFE918AB51}" type="presOf" srcId="{5B0B80DD-0921-484D-A7B1-4BF76E0CBF9E}" destId="{F3FB3594-2EE6-43EB-AEF4-02B98EB3A116}" srcOrd="0" destOrd="0" presId="urn:microsoft.com/office/officeart/2008/layout/LinedList"/>
    <dgm:cxn modelId="{E680F470-1EC6-4485-A9B8-05C8B47E834F}" srcId="{31FE9509-C427-451E-B1EF-D670A9FFE227}" destId="{DAC6DF44-81C3-47CE-9676-8A3CABC42B55}" srcOrd="4" destOrd="0" parTransId="{496A6A09-7640-4123-8756-DC1287DDD7CA}" sibTransId="{ED0345A9-05F5-4A2F-A27D-D4505B1FBE4C}"/>
    <dgm:cxn modelId="{2894D975-7061-463E-82FD-45BB863D0698}" srcId="{31FE9509-C427-451E-B1EF-D670A9FFE227}" destId="{3AB635C8-D18E-4DA9-BD48-01804BACAE67}" srcOrd="0" destOrd="0" parTransId="{5DF82CE7-A0B2-493F-9DB8-91B4FBA16544}" sibTransId="{E5384724-6FB2-4CE5-9B47-86CC22D3A6B0}"/>
    <dgm:cxn modelId="{E708ED93-452C-4456-89C5-0D071CFD347D}" srcId="{31FE9509-C427-451E-B1EF-D670A9FFE227}" destId="{3863E000-B2EE-45A1-B1A1-87ECEB3C12A5}" srcOrd="2" destOrd="0" parTransId="{CF81801F-3338-4C28-BF42-4FDCCC94FD21}" sibTransId="{DD42B058-427D-4766-8DFB-845B38E37792}"/>
    <dgm:cxn modelId="{9A8B7FBC-F55E-447D-B8CB-DD4A7A0B2883}" srcId="{31FE9509-C427-451E-B1EF-D670A9FFE227}" destId="{5B0B80DD-0921-484D-A7B1-4BF76E0CBF9E}" srcOrd="1" destOrd="0" parTransId="{376DA71A-0E95-4F6D-9568-E9CD3D544765}" sibTransId="{762AE8F2-2E01-4DD6-95D2-B1E7420D03D7}"/>
    <dgm:cxn modelId="{B36E97CD-66E6-43DE-BEDC-49A14AA52F25}" type="presOf" srcId="{DAC6DF44-81C3-47CE-9676-8A3CABC42B55}" destId="{EC4B90E9-7529-4D02-8A7F-8CD9A6814699}" srcOrd="0" destOrd="0" presId="urn:microsoft.com/office/officeart/2008/layout/LinedList"/>
    <dgm:cxn modelId="{CBB5CD33-D727-4B50-825C-4554A51FF349}" type="presParOf" srcId="{705938DE-E7FF-4143-AE7B-319CC66582B8}" destId="{95E3D1D8-9812-49FC-AEFF-CEE77CEFD735}" srcOrd="0" destOrd="0" presId="urn:microsoft.com/office/officeart/2008/layout/LinedList"/>
    <dgm:cxn modelId="{1AC0A4F3-9437-49C7-B8BE-1984A3A69F60}" type="presParOf" srcId="{705938DE-E7FF-4143-AE7B-319CC66582B8}" destId="{1BAAAD79-3C60-4EDF-9266-926AF9DC5FDF}" srcOrd="1" destOrd="0" presId="urn:microsoft.com/office/officeart/2008/layout/LinedList"/>
    <dgm:cxn modelId="{01737508-CE5C-40CD-9F75-50975F406BD4}" type="presParOf" srcId="{1BAAAD79-3C60-4EDF-9266-926AF9DC5FDF}" destId="{48422365-8057-4DED-9823-2430148272AF}" srcOrd="0" destOrd="0" presId="urn:microsoft.com/office/officeart/2008/layout/LinedList"/>
    <dgm:cxn modelId="{6B868CD4-3AA1-4CB6-BFCC-33795514AF03}" type="presParOf" srcId="{1BAAAD79-3C60-4EDF-9266-926AF9DC5FDF}" destId="{955655AB-10DD-4C81-952E-149CE4D855EB}" srcOrd="1" destOrd="0" presId="urn:microsoft.com/office/officeart/2008/layout/LinedList"/>
    <dgm:cxn modelId="{68A380E7-55D3-4DA6-A5CD-C42A9169CB8E}" type="presParOf" srcId="{705938DE-E7FF-4143-AE7B-319CC66582B8}" destId="{52D45816-3F64-4C92-8F7A-E681E25D3563}" srcOrd="2" destOrd="0" presId="urn:microsoft.com/office/officeart/2008/layout/LinedList"/>
    <dgm:cxn modelId="{12D79462-F1CD-4145-8482-875C3621F9E6}" type="presParOf" srcId="{705938DE-E7FF-4143-AE7B-319CC66582B8}" destId="{AA07881D-CB91-4A51-A304-8DB4C4871F17}" srcOrd="3" destOrd="0" presId="urn:microsoft.com/office/officeart/2008/layout/LinedList"/>
    <dgm:cxn modelId="{571DFE2A-AD30-4C71-8FDF-CA6F8FB21559}" type="presParOf" srcId="{AA07881D-CB91-4A51-A304-8DB4C4871F17}" destId="{F3FB3594-2EE6-43EB-AEF4-02B98EB3A116}" srcOrd="0" destOrd="0" presId="urn:microsoft.com/office/officeart/2008/layout/LinedList"/>
    <dgm:cxn modelId="{C766303C-BE12-4E7B-96FA-6FAB987BEEF6}" type="presParOf" srcId="{AA07881D-CB91-4A51-A304-8DB4C4871F17}" destId="{D5549D0A-0CD4-448D-AC67-30440C662BB8}" srcOrd="1" destOrd="0" presId="urn:microsoft.com/office/officeart/2008/layout/LinedList"/>
    <dgm:cxn modelId="{D2CC642D-CDF7-4E95-94BD-ABA3F1135CEB}" type="presParOf" srcId="{705938DE-E7FF-4143-AE7B-319CC66582B8}" destId="{81F89EFB-68D4-4698-A1A2-04888C1C56DB}" srcOrd="4" destOrd="0" presId="urn:microsoft.com/office/officeart/2008/layout/LinedList"/>
    <dgm:cxn modelId="{542AD531-D3C1-48BC-9534-27D55589C031}" type="presParOf" srcId="{705938DE-E7FF-4143-AE7B-319CC66582B8}" destId="{CC612B31-6BB1-42D5-8CCC-2ED7EA0DE818}" srcOrd="5" destOrd="0" presId="urn:microsoft.com/office/officeart/2008/layout/LinedList"/>
    <dgm:cxn modelId="{7AC0748D-E9F6-40EF-B560-8F1DAA16F21F}" type="presParOf" srcId="{CC612B31-6BB1-42D5-8CCC-2ED7EA0DE818}" destId="{A97E326D-EC2F-43AD-8A8D-1918C6D9ABF0}" srcOrd="0" destOrd="0" presId="urn:microsoft.com/office/officeart/2008/layout/LinedList"/>
    <dgm:cxn modelId="{1DD2666C-DAB3-4E67-8939-6975D0F38B80}" type="presParOf" srcId="{CC612B31-6BB1-42D5-8CCC-2ED7EA0DE818}" destId="{9886B8B5-B3D0-4879-88D2-41AA21E21DD1}" srcOrd="1" destOrd="0" presId="urn:microsoft.com/office/officeart/2008/layout/LinedList"/>
    <dgm:cxn modelId="{21C5E743-D533-45BD-93A1-6EBB6D1555A6}" type="presParOf" srcId="{705938DE-E7FF-4143-AE7B-319CC66582B8}" destId="{259154EF-1A43-49EA-887E-54D233CCDD1B}" srcOrd="6" destOrd="0" presId="urn:microsoft.com/office/officeart/2008/layout/LinedList"/>
    <dgm:cxn modelId="{E02A6B78-0B05-4BC1-B915-928F0DFE3BCF}" type="presParOf" srcId="{705938DE-E7FF-4143-AE7B-319CC66582B8}" destId="{78CEB735-DDFF-4F42-AD61-2326ABE74CBA}" srcOrd="7" destOrd="0" presId="urn:microsoft.com/office/officeart/2008/layout/LinedList"/>
    <dgm:cxn modelId="{DE88F1E8-87BF-4977-840C-B6F4C881FA55}" type="presParOf" srcId="{78CEB735-DDFF-4F42-AD61-2326ABE74CBA}" destId="{E7CF6D73-4EED-4F17-B3CD-105F26084B40}" srcOrd="0" destOrd="0" presId="urn:microsoft.com/office/officeart/2008/layout/LinedList"/>
    <dgm:cxn modelId="{65E9C72B-12B7-4675-B24E-A4F96776A333}" type="presParOf" srcId="{78CEB735-DDFF-4F42-AD61-2326ABE74CBA}" destId="{612E3AC0-8738-4B4D-BA60-987FC57D5571}" srcOrd="1" destOrd="0" presId="urn:microsoft.com/office/officeart/2008/layout/LinedList"/>
    <dgm:cxn modelId="{2838E5E5-3FA8-4BA9-91B5-D2136478D304}" type="presParOf" srcId="{705938DE-E7FF-4143-AE7B-319CC66582B8}" destId="{E4883420-8671-4EA8-8F84-6CA6D8A59647}" srcOrd="8" destOrd="0" presId="urn:microsoft.com/office/officeart/2008/layout/LinedList"/>
    <dgm:cxn modelId="{9FD1A66A-EDB3-47E8-BF9C-39D062346752}" type="presParOf" srcId="{705938DE-E7FF-4143-AE7B-319CC66582B8}" destId="{E7E32267-50FB-4ACC-80AE-F1EE9549280D}" srcOrd="9" destOrd="0" presId="urn:microsoft.com/office/officeart/2008/layout/LinedList"/>
    <dgm:cxn modelId="{29CCCCD8-D90F-4AC7-8697-30F8B6B0597D}" type="presParOf" srcId="{E7E32267-50FB-4ACC-80AE-F1EE9549280D}" destId="{EC4B90E9-7529-4D02-8A7F-8CD9A6814699}" srcOrd="0" destOrd="0" presId="urn:microsoft.com/office/officeart/2008/layout/LinedList"/>
    <dgm:cxn modelId="{A41F987D-C895-4D96-9347-E9EE60D1A715}" type="presParOf" srcId="{E7E32267-50FB-4ACC-80AE-F1EE9549280D}" destId="{8080CCAD-A60C-45A5-B2D3-379778A2A7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3D1D8-9812-49FC-AEFF-CEE77CEFD735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22365-8057-4DED-9823-2430148272AF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/>
            <a:t>WILLIAM SEAN WIYOGO / C14180031</a:t>
          </a:r>
          <a:endParaRPr lang="en-US" sz="3400" kern="1200"/>
        </a:p>
      </dsp:txBody>
      <dsp:txXfrm>
        <a:off x="0" y="675"/>
        <a:ext cx="6900512" cy="1106957"/>
      </dsp:txXfrm>
    </dsp:sp>
    <dsp:sp modelId="{52D45816-3F64-4C92-8F7A-E681E25D3563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B3594-2EE6-43EB-AEF4-02B98EB3A116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/>
            <a:t>CHRISTOFFEL CLEON / C14180064</a:t>
          </a:r>
          <a:endParaRPr lang="en-US" sz="3400" kern="1200"/>
        </a:p>
      </dsp:txBody>
      <dsp:txXfrm>
        <a:off x="0" y="1107633"/>
        <a:ext cx="6900512" cy="1106957"/>
      </dsp:txXfrm>
    </dsp:sp>
    <dsp:sp modelId="{81F89EFB-68D4-4698-A1A2-04888C1C56DB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E326D-EC2F-43AD-8A8D-1918C6D9ABF0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/>
            <a:t>ABRAHAM IMMANUEK / C14180066</a:t>
          </a:r>
          <a:endParaRPr lang="en-US" sz="3400" kern="1200"/>
        </a:p>
      </dsp:txBody>
      <dsp:txXfrm>
        <a:off x="0" y="2214591"/>
        <a:ext cx="6900512" cy="1106957"/>
      </dsp:txXfrm>
    </dsp:sp>
    <dsp:sp modelId="{259154EF-1A43-49EA-887E-54D233CCDD1B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F6D73-4EED-4F17-B3CD-105F26084B40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/>
            <a:t>ALBERT BAYU SANI / C14180079</a:t>
          </a:r>
          <a:endParaRPr lang="en-US" sz="3400" kern="1200"/>
        </a:p>
      </dsp:txBody>
      <dsp:txXfrm>
        <a:off x="0" y="3321549"/>
        <a:ext cx="6900512" cy="1106957"/>
      </dsp:txXfrm>
    </dsp:sp>
    <dsp:sp modelId="{E4883420-8671-4EA8-8F84-6CA6D8A59647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B90E9-7529-4D02-8A7F-8CD9A6814699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400" kern="1200"/>
            <a:t>DANNY YURISTA / C14180122 </a:t>
          </a:r>
          <a:endParaRPr lang="en-US" sz="3400" kern="1200"/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530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457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880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095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636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231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199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171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038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916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CA8-21A4-42C1-BC84-E7334ECE06C2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18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BCA8-21A4-42C1-BC84-E7334ECE06C2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9829-096E-4334-A7EA-FE74928F15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6460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B4732-4670-41C3-A83D-4EF4FA3F6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1810190"/>
            <a:ext cx="3734014" cy="23960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D" sz="5000" b="1" dirty="0"/>
              <a:t>PLATE NUMBER DETECTION USING YOLOv4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3764A-BC5F-408B-9858-1DDA03D21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endParaRPr lang="en-ID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BB5C7FC8-C3DF-453D-942A-33704A110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7" r="2009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989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FCE6-B375-4E33-A4F5-A50A927C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ID" sz="3600" b="1"/>
              <a:t>STEP 3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3834FA3D-4094-484B-BE81-A2EE8C6F7D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" r="-1" b="-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415776-CEF7-4C3A-AB97-001D427C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738" y="3752850"/>
            <a:ext cx="9200657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MENGIMPLEMENTASIKAN METODE OTSU DAN MEN TRESHOLD GAMBAR YANG AKHIRNYA MENGHASILKAN TEXT PUTIH DAN LAYAR BELAKANG HITAM UNTUK MEMBANTU MENENTUKAN KONTUR PADA GAMBAR</a:t>
            </a:r>
          </a:p>
        </p:txBody>
      </p:sp>
    </p:spTree>
    <p:extLst>
      <p:ext uri="{BB962C8B-B14F-4D97-AF65-F5344CB8AC3E}">
        <p14:creationId xmlns:p14="http://schemas.microsoft.com/office/powerpoint/2010/main" val="2234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5F4-D790-429F-9CA1-803D4DD4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ID" sz="3600" b="1" dirty="0"/>
              <a:t>STEP 4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8EFE1982-9ABD-4E30-910E-1330AD507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4" b="-1"/>
          <a:stretch/>
        </p:blipFill>
        <p:spPr>
          <a:xfrm>
            <a:off x="0" y="-176327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B5D2A7-1360-4628-A8F7-5A3D1880F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780" y="3752850"/>
            <a:ext cx="9126616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DILATE GAMBAR MENGGUNAKAN OPENCV UNTUK MEMBUAT KONTUR LEBIH TERLIHAT DAN MEMUNGKINKAN UNTUK DIAMBIL DI LANGKAH SELANJUTNYA</a:t>
            </a:r>
          </a:p>
        </p:txBody>
      </p:sp>
    </p:spTree>
    <p:extLst>
      <p:ext uri="{BB962C8B-B14F-4D97-AF65-F5344CB8AC3E}">
        <p14:creationId xmlns:p14="http://schemas.microsoft.com/office/powerpoint/2010/main" val="18539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89D7-4503-4D65-95BF-0C9E7E34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ID" sz="3600" b="1" dirty="0"/>
              <a:t>STEP 5</a:t>
            </a:r>
          </a:p>
        </p:txBody>
      </p:sp>
      <p:pic>
        <p:nvPicPr>
          <p:cNvPr id="5" name="Content Placeholder 4" descr="A picture containing text, kitchen appliance, stove&#10;&#10;Description automatically generated">
            <a:extLst>
              <a:ext uri="{FF2B5EF4-FFF2-40B4-BE49-F238E27FC236}">
                <a16:creationId xmlns:a16="http://schemas.microsoft.com/office/drawing/2014/main" id="{B0A81ED7-46B3-499C-A80B-62E16333B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r="1" b="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958A57-51BF-4A11-8DDB-B886B28CA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648" y="3752850"/>
            <a:ext cx="8896747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MENGGUNAKAN OPENCV UNTUK MENEMUKAN SEMUA KOTAK ATAU AREA KONTUR PAD AGAMBAR DAN MENYORTIRNYA DARI KIRI KE KANAN.</a:t>
            </a:r>
          </a:p>
        </p:txBody>
      </p:sp>
    </p:spTree>
    <p:extLst>
      <p:ext uri="{BB962C8B-B14F-4D97-AF65-F5344CB8AC3E}">
        <p14:creationId xmlns:p14="http://schemas.microsoft.com/office/powerpoint/2010/main" val="339971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CC19-B1A3-4362-9A8B-BABD4E7C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ID" sz="3600" b="1"/>
              <a:t>STEP 6</a:t>
            </a:r>
            <a:endParaRPr lang="en-ID" sz="3600" b="1" dirty="0"/>
          </a:p>
        </p:txBody>
      </p:sp>
      <p:pic>
        <p:nvPicPr>
          <p:cNvPr id="5" name="Content Placeholder 4" descr="A picture containing text, indoor, kitchen appliance, stove&#10;&#10;Description automatically generated">
            <a:extLst>
              <a:ext uri="{FF2B5EF4-FFF2-40B4-BE49-F238E27FC236}">
                <a16:creationId xmlns:a16="http://schemas.microsoft.com/office/drawing/2014/main" id="{9DCABDE6-9B57-4D1E-8E8E-7C190FB3E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r="1" b="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F198B5-2C5B-48E4-A60B-F5D0CE32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990" y="3752850"/>
            <a:ext cx="9046406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KARENA TERDAPAT BANYAK KONTUR YANG TERDETEKSI / NOISES, MAKA DILAKUKAN SORTIR DENGAN MENERAPKAN BEBERAPA PARAMETER DIMANA DITENTUKAN PANJANG DAN LEBAR DARI KOTAK KONTUR YANG MEMILIKI SETIDAKNYA 1/6 DARI TOTAL TINGGI GAMBAR.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060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F76D-6CDB-41F8-8E7A-FB9EE383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STEP 7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E3188C27-EFE9-4D7D-829A-50DADBA1F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4" y="1096023"/>
            <a:ext cx="10872172" cy="217443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41897E1-882F-458B-AEBB-E7A1D215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3998019"/>
            <a:ext cx="8610601" cy="2216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MENGAMBIL TIAP SUBIMAGE PADA GAMBAR DAN MEMUTIHKAN TEXT LALU MENGHITAMKAN LAYAR BELAKANG UNTUK MENINGKATKAN AKURASI DARI TESSERACT. LALU MENERAPKAN </a:t>
            </a:r>
            <a:r>
              <a:rPr lang="en-US" i="1" dirty="0"/>
              <a:t>SMALL MEDIAN BLUR</a:t>
            </a:r>
            <a:r>
              <a:rPr lang="en-US" dirty="0"/>
              <a:t> PADA GAMBAR. DAN DI TUJUKAN KE TESSERACT UNTUK MENDAPATKAN HURUF DAN ANGKA NYA.</a:t>
            </a:r>
          </a:p>
        </p:txBody>
      </p:sp>
    </p:spTree>
    <p:extLst>
      <p:ext uri="{BB962C8B-B14F-4D97-AF65-F5344CB8AC3E}">
        <p14:creationId xmlns:p14="http://schemas.microsoft.com/office/powerpoint/2010/main" val="250833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sports car on a road&#10;&#10;Description automatically generated with medium confidence">
            <a:extLst>
              <a:ext uri="{FF2B5EF4-FFF2-40B4-BE49-F238E27FC236}">
                <a16:creationId xmlns:a16="http://schemas.microsoft.com/office/drawing/2014/main" id="{50C5E15D-720F-4CEC-93FB-BEB88FC51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9" b="415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48B8F-F89F-4357-AE2C-94AA30A0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FINAL 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31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2A193-D397-4CAC-A799-198D949F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D" sz="5400" b="1"/>
              <a:t>GROUP MEMBERS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90CB4F-558E-423B-96D1-325B687AD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73033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62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sports car on a road&#10;&#10;Description automatically generated with medium confidence">
            <a:extLst>
              <a:ext uri="{FF2B5EF4-FFF2-40B4-BE49-F238E27FC236}">
                <a16:creationId xmlns:a16="http://schemas.microsoft.com/office/drawing/2014/main" id="{2EEC660C-F330-4AB7-A06F-A74B5D5EC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9" b="4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BC809-C8CA-4641-9108-36F995CB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GOALS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AFC2-F45A-463F-BF12-0D65336B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MENDETEKSI LETAK PLAT NOMOR KENDARAAN LALU MENGEKSTRAK TEXT DIDALAMNYA</a:t>
            </a:r>
          </a:p>
        </p:txBody>
      </p:sp>
    </p:spTree>
    <p:extLst>
      <p:ext uri="{BB962C8B-B14F-4D97-AF65-F5344CB8AC3E}">
        <p14:creationId xmlns:p14="http://schemas.microsoft.com/office/powerpoint/2010/main" val="35485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B0951-8111-44C2-8041-E90682CF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D" b="1" dirty="0"/>
              <a:t>REQUIREMENTS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A433-C727-4BE2-A225-751333E5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ID" dirty="0"/>
              <a:t>OPENCV-PYTHON==4.1.1.26</a:t>
            </a:r>
          </a:p>
          <a:p>
            <a:r>
              <a:rPr lang="en-ID" dirty="0"/>
              <a:t>LXML</a:t>
            </a:r>
          </a:p>
          <a:p>
            <a:r>
              <a:rPr lang="en-ID" dirty="0"/>
              <a:t>TQDM</a:t>
            </a:r>
          </a:p>
          <a:p>
            <a:r>
              <a:rPr lang="en-ID" dirty="0"/>
              <a:t>TENSORFLOW==2.3.0rc0</a:t>
            </a:r>
          </a:p>
          <a:p>
            <a:r>
              <a:rPr lang="en-ID" dirty="0"/>
              <a:t>Abs1-py</a:t>
            </a:r>
          </a:p>
          <a:p>
            <a:r>
              <a:rPr lang="en-ID" dirty="0"/>
              <a:t>Matplotlib</a:t>
            </a:r>
          </a:p>
          <a:p>
            <a:r>
              <a:rPr lang="en-ID" dirty="0"/>
              <a:t>Pillow</a:t>
            </a:r>
          </a:p>
          <a:p>
            <a:r>
              <a:rPr lang="en-ID" dirty="0" err="1"/>
              <a:t>Pytesseract</a:t>
            </a:r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4666538-9301-498B-AEA7-C8E6249E6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8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FAFDF66-3FFB-4280-904D-08FEA8B18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19" y="513144"/>
            <a:ext cx="5868761" cy="2599023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7938D3-E9DC-472C-B0C6-14A1FF9BE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41" y="3745834"/>
            <a:ext cx="4589356" cy="2428782"/>
          </a:xfrm>
          <a:prstGeom prst="rect">
            <a:avLst/>
          </a:prstGeom>
        </p:spPr>
      </p:pic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A648EB93-015F-409A-BAB7-18B15636A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345" y="3429000"/>
            <a:ext cx="2967594" cy="27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6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7864-6B8D-4E62-A1B6-5B88EBF4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ID" b="1" dirty="0"/>
              <a:t>HOW THE PIPELINE WORKS!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120B254-C85A-48FE-B7EA-4B7DC9D9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ID" sz="2200"/>
              <a:t>YOLOv4 mendeteksi letak dari license plate number dalam bentuk gambar.</a:t>
            </a:r>
          </a:p>
          <a:p>
            <a:pPr marL="514350" indent="-514350">
              <a:buAutoNum type="arabicPeriod"/>
            </a:pPr>
            <a:r>
              <a:rPr lang="en-ID" sz="2200"/>
              <a:t>Crop bounded area (area sekitar license plate number).</a:t>
            </a:r>
          </a:p>
          <a:p>
            <a:pPr marL="514350" indent="-514350">
              <a:buAutoNum type="arabicPeriod"/>
            </a:pPr>
            <a:r>
              <a:rPr lang="en-ID" sz="2200"/>
              <a:t>Menjalankan beberapa teknik pre-processing pada gambar.</a:t>
            </a:r>
          </a:p>
          <a:p>
            <a:pPr marL="514350" indent="-514350">
              <a:buAutoNum type="arabicPeriod"/>
            </a:pPr>
            <a:r>
              <a:rPr lang="en-ID" sz="2200"/>
              <a:t>Menentukan threshold pada gambar menggunakan metode Otsu</a:t>
            </a:r>
          </a:p>
          <a:p>
            <a:pPr marL="514350" indent="-514350">
              <a:buAutoNum type="arabicPeriod"/>
            </a:pPr>
            <a:r>
              <a:rPr lang="en-ID" sz="2200"/>
              <a:t>Melakukan dilate pada gambar.</a:t>
            </a:r>
          </a:p>
          <a:p>
            <a:pPr marL="514350" indent="-514350">
              <a:buAutoNum type="arabicPeriod"/>
            </a:pPr>
            <a:r>
              <a:rPr lang="en-ID" sz="2200"/>
              <a:t>Menentukan kontur atau area text dan menyortirnya</a:t>
            </a:r>
          </a:p>
          <a:p>
            <a:pPr marL="514350" indent="-514350">
              <a:buAutoNum type="arabicPeriod"/>
            </a:pPr>
            <a:r>
              <a:rPr lang="en-ID" sz="2200"/>
              <a:t>Memanfaatkan tesseract.</a:t>
            </a:r>
          </a:p>
          <a:p>
            <a:pPr marL="514350" indent="-514350">
              <a:buAutoNum type="arabicPeriod"/>
            </a:pPr>
            <a:r>
              <a:rPr lang="en-ID" sz="2200"/>
              <a:t>Menambahkan semuanya Bersama dan di tampilkan.</a:t>
            </a:r>
          </a:p>
        </p:txBody>
      </p:sp>
    </p:spTree>
    <p:extLst>
      <p:ext uri="{BB962C8B-B14F-4D97-AF65-F5344CB8AC3E}">
        <p14:creationId xmlns:p14="http://schemas.microsoft.com/office/powerpoint/2010/main" val="52184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8747C-6095-4C7D-894A-7D6894CC7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7"/>
          <a:stretch/>
        </p:blipFill>
        <p:spPr>
          <a:xfrm>
            <a:off x="643426" y="10"/>
            <a:ext cx="109051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4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2239-535D-4C6E-A9F7-78670511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2208399" cy="2452687"/>
          </a:xfrm>
        </p:spPr>
        <p:txBody>
          <a:bodyPr anchor="ctr">
            <a:normAutofit/>
          </a:bodyPr>
          <a:lstStyle/>
          <a:p>
            <a:r>
              <a:rPr lang="en-ID" sz="3600" b="1" dirty="0"/>
              <a:t>STEP 1</a:t>
            </a:r>
          </a:p>
        </p:txBody>
      </p:sp>
      <p:pic>
        <p:nvPicPr>
          <p:cNvPr id="5" name="Picture 4" descr="A close-up of a license plate&#10;&#10;Description automatically generated with medium confidence">
            <a:extLst>
              <a:ext uri="{FF2B5EF4-FFF2-40B4-BE49-F238E27FC236}">
                <a16:creationId xmlns:a16="http://schemas.microsoft.com/office/drawing/2014/main" id="{9FE891F6-3814-486A-BEE0-47CA7BFC7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r="1" b="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69BE-4A7A-4962-9ECD-4BC4452A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2" y="3752850"/>
            <a:ext cx="901998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D" sz="3200" dirty="0"/>
              <a:t>MENENTUKAN KOORDINAT BOUNDING BOX PADA GAMBAR DENGAN MEMANFAATKAN YOLOv4 DAN MENGAMBIL SUBIMAGE PADA AREA GAMBAR YANG TERDETEKSI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E0EFBFC-4037-4F5A-81B4-5FB1C7CB0D63}"/>
              </a:ext>
            </a:extLst>
          </p:cNvPr>
          <p:cNvSpPr txBox="1">
            <a:spLocks/>
          </p:cNvSpPr>
          <p:nvPr/>
        </p:nvSpPr>
        <p:spPr>
          <a:xfrm>
            <a:off x="2691004" y="3752849"/>
            <a:ext cx="901998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29297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6012-63E3-4DEE-A880-C3DFA496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ID" sz="3600" b="1" dirty="0"/>
              <a:t>STEP 2</a:t>
            </a:r>
          </a:p>
        </p:txBody>
      </p:sp>
      <p:pic>
        <p:nvPicPr>
          <p:cNvPr id="5" name="Picture 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5F7E9169-1BF2-4C5B-82EA-630741D4A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r="1" b="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D3AF8-9C26-4585-AAC9-353FC516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780" y="3752850"/>
            <a:ext cx="9126616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D" sz="3200" dirty="0"/>
              <a:t>MEN-KONVERSIKAN GAMBAR KEBENTUK GRAYSCALE DAN MENERAPKAN </a:t>
            </a:r>
            <a:r>
              <a:rPr lang="en-ID" sz="3200" i="1" dirty="0"/>
              <a:t>SMALL GAUSSIAN BLUR </a:t>
            </a:r>
            <a:r>
              <a:rPr lang="en-ID" sz="3200" dirty="0"/>
              <a:t>UNTUK MENGHALUSKANNYA</a:t>
            </a:r>
          </a:p>
        </p:txBody>
      </p:sp>
    </p:spTree>
    <p:extLst>
      <p:ext uri="{BB962C8B-B14F-4D97-AF65-F5344CB8AC3E}">
        <p14:creationId xmlns:p14="http://schemas.microsoft.com/office/powerpoint/2010/main" val="3940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285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PLATE NUMBER DETECTION USING YOLOv4</vt:lpstr>
      <vt:lpstr>GROUP MEMBERS</vt:lpstr>
      <vt:lpstr>GOALS</vt:lpstr>
      <vt:lpstr>REQUIREMENTS</vt:lpstr>
      <vt:lpstr>PowerPoint Presentation</vt:lpstr>
      <vt:lpstr>HOW THE PIPELINE WORKS!</vt:lpstr>
      <vt:lpstr>PowerPoint Presentation</vt:lpstr>
      <vt:lpstr>STEP 1</vt:lpstr>
      <vt:lpstr>STEP 2</vt:lpstr>
      <vt:lpstr>STEP 3</vt:lpstr>
      <vt:lpstr>STEP 4</vt:lpstr>
      <vt:lpstr>STEP 5</vt:lpstr>
      <vt:lpstr>STEP 6</vt:lpstr>
      <vt:lpstr>STEP 7</vt:lpstr>
      <vt:lpstr>FINAL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 number detection using YOLOv4</dc:title>
  <dc:creator>WILLIAM SEAN WIYOGO</dc:creator>
  <cp:lastModifiedBy>WILLIAM SEAN WIYOGO</cp:lastModifiedBy>
  <cp:revision>8</cp:revision>
  <dcterms:created xsi:type="dcterms:W3CDTF">2021-06-24T10:49:30Z</dcterms:created>
  <dcterms:modified xsi:type="dcterms:W3CDTF">2021-06-24T13:20:05Z</dcterms:modified>
</cp:coreProperties>
</file>