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04" r:id="rId2"/>
  </p:sldMasterIdLst>
  <p:notesMasterIdLst>
    <p:notesMasterId r:id="rId11"/>
  </p:notesMasterIdLst>
  <p:sldIdLst>
    <p:sldId id="256" r:id="rId3"/>
    <p:sldId id="272" r:id="rId4"/>
    <p:sldId id="270" r:id="rId5"/>
    <p:sldId id="274" r:id="rId6"/>
    <p:sldId id="276" r:id="rId7"/>
    <p:sldId id="278" r:id="rId8"/>
    <p:sldId id="281"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99" autoAdjust="0"/>
  </p:normalViewPr>
  <p:slideViewPr>
    <p:cSldViewPr snapToGrid="0">
      <p:cViewPr varScale="1">
        <p:scale>
          <a:sx n="73" d="100"/>
          <a:sy n="73" d="100"/>
        </p:scale>
        <p:origin x="10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5ECBF-ED80-4415-A8FB-61021FE749E0}"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92AA6-C600-4379-A056-8A16A44D4C21}" type="slidenum">
              <a:rPr lang="en-US" smtClean="0"/>
              <a:t>‹#›</a:t>
            </a:fld>
            <a:endParaRPr lang="en-US"/>
          </a:p>
        </p:txBody>
      </p:sp>
    </p:spTree>
    <p:extLst>
      <p:ext uri="{BB962C8B-B14F-4D97-AF65-F5344CB8AC3E}">
        <p14:creationId xmlns:p14="http://schemas.microsoft.com/office/powerpoint/2010/main" val="3200321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screenshot of </a:t>
            </a:r>
            <a:r>
              <a:rPr lang="en-US" dirty="0" err="1"/>
              <a:t>statquest</a:t>
            </a:r>
            <a:r>
              <a:rPr lang="en-US" dirty="0"/>
              <a:t> here</a:t>
            </a:r>
          </a:p>
        </p:txBody>
      </p:sp>
      <p:sp>
        <p:nvSpPr>
          <p:cNvPr id="4" name="Slide Number Placeholder 3"/>
          <p:cNvSpPr>
            <a:spLocks noGrp="1"/>
          </p:cNvSpPr>
          <p:nvPr>
            <p:ph type="sldNum" sz="quarter" idx="5"/>
          </p:nvPr>
        </p:nvSpPr>
        <p:spPr/>
        <p:txBody>
          <a:bodyPr/>
          <a:lstStyle/>
          <a:p>
            <a:fld id="{BAC92AA6-C600-4379-A056-8A16A44D4C21}" type="slidenum">
              <a:rPr lang="en-US" smtClean="0"/>
              <a:t>2</a:t>
            </a:fld>
            <a:endParaRPr lang="en-US"/>
          </a:p>
        </p:txBody>
      </p:sp>
    </p:spTree>
    <p:extLst>
      <p:ext uri="{BB962C8B-B14F-4D97-AF65-F5344CB8AC3E}">
        <p14:creationId xmlns:p14="http://schemas.microsoft.com/office/powerpoint/2010/main" val="1241766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C92AA6-C600-4379-A056-8A16A44D4C21}" type="slidenum">
              <a:rPr lang="en-US" smtClean="0"/>
              <a:t>3</a:t>
            </a:fld>
            <a:endParaRPr lang="en-US"/>
          </a:p>
        </p:txBody>
      </p:sp>
    </p:spTree>
    <p:extLst>
      <p:ext uri="{BB962C8B-B14F-4D97-AF65-F5344CB8AC3E}">
        <p14:creationId xmlns:p14="http://schemas.microsoft.com/office/powerpoint/2010/main" val="303807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screenshot of </a:t>
            </a:r>
            <a:r>
              <a:rPr lang="en-US" dirty="0" err="1"/>
              <a:t>statquest</a:t>
            </a:r>
            <a:r>
              <a:rPr lang="en-US" dirty="0"/>
              <a:t> here</a:t>
            </a:r>
          </a:p>
        </p:txBody>
      </p:sp>
      <p:sp>
        <p:nvSpPr>
          <p:cNvPr id="4" name="Slide Number Placeholder 3"/>
          <p:cNvSpPr>
            <a:spLocks noGrp="1"/>
          </p:cNvSpPr>
          <p:nvPr>
            <p:ph type="sldNum" sz="quarter" idx="5"/>
          </p:nvPr>
        </p:nvSpPr>
        <p:spPr/>
        <p:txBody>
          <a:bodyPr/>
          <a:lstStyle/>
          <a:p>
            <a:fld id="{BAC92AA6-C600-4379-A056-8A16A44D4C21}" type="slidenum">
              <a:rPr lang="en-US" smtClean="0"/>
              <a:t>4</a:t>
            </a:fld>
            <a:endParaRPr lang="en-US"/>
          </a:p>
        </p:txBody>
      </p:sp>
    </p:spTree>
    <p:extLst>
      <p:ext uri="{BB962C8B-B14F-4D97-AF65-F5344CB8AC3E}">
        <p14:creationId xmlns:p14="http://schemas.microsoft.com/office/powerpoint/2010/main" val="586259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C92AA6-C600-4379-A056-8A16A44D4C21}" type="slidenum">
              <a:rPr lang="en-US" smtClean="0"/>
              <a:t>5</a:t>
            </a:fld>
            <a:endParaRPr lang="en-US"/>
          </a:p>
        </p:txBody>
      </p:sp>
    </p:spTree>
    <p:extLst>
      <p:ext uri="{BB962C8B-B14F-4D97-AF65-F5344CB8AC3E}">
        <p14:creationId xmlns:p14="http://schemas.microsoft.com/office/powerpoint/2010/main" val="4270529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C92AA6-C600-4379-A056-8A16A44D4C21}" type="slidenum">
              <a:rPr lang="en-US" smtClean="0"/>
              <a:t>8</a:t>
            </a:fld>
            <a:endParaRPr lang="en-US"/>
          </a:p>
        </p:txBody>
      </p:sp>
    </p:spTree>
    <p:extLst>
      <p:ext uri="{BB962C8B-B14F-4D97-AF65-F5344CB8AC3E}">
        <p14:creationId xmlns:p14="http://schemas.microsoft.com/office/powerpoint/2010/main" val="340395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16F7-6689-14F8-563A-0952C08BFF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A8DB53-D594-592C-019A-5231AAB657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00E260-B9D2-885F-8395-7BF65858CA2B}"/>
              </a:ext>
            </a:extLst>
          </p:cNvPr>
          <p:cNvSpPr>
            <a:spLocks noGrp="1"/>
          </p:cNvSpPr>
          <p:nvPr>
            <p:ph type="dt" sz="half" idx="10"/>
          </p:nvPr>
        </p:nvSpPr>
        <p:spPr/>
        <p:txBody>
          <a:bodyPr/>
          <a:lstStyle/>
          <a:p>
            <a:fld id="{19BE4BB4-6A41-4F44-A606-904E2A41DEF3}" type="datetimeFigureOut">
              <a:rPr lang="en-US" smtClean="0"/>
              <a:t>5/5/2024</a:t>
            </a:fld>
            <a:endParaRPr lang="en-US"/>
          </a:p>
        </p:txBody>
      </p:sp>
      <p:sp>
        <p:nvSpPr>
          <p:cNvPr id="5" name="Footer Placeholder 4">
            <a:extLst>
              <a:ext uri="{FF2B5EF4-FFF2-40B4-BE49-F238E27FC236}">
                <a16:creationId xmlns:a16="http://schemas.microsoft.com/office/drawing/2014/main" id="{ECF2E222-6DFD-09EF-2D72-6310F9A3A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F7B83-3DB3-83CC-A062-AE63C75E2F23}"/>
              </a:ext>
            </a:extLst>
          </p:cNvPr>
          <p:cNvSpPr>
            <a:spLocks noGrp="1"/>
          </p:cNvSpPr>
          <p:nvPr>
            <p:ph type="sldNum" sz="quarter" idx="12"/>
          </p:nvPr>
        </p:nvSpPr>
        <p:spPr/>
        <p:txBody>
          <a:bodyPr/>
          <a:lstStyle/>
          <a:p>
            <a:fld id="{C1F01B52-E348-4E02-AD09-5BAACDD9B9FA}" type="slidenum">
              <a:rPr lang="en-US" smtClean="0"/>
              <a:t>‹#›</a:t>
            </a:fld>
            <a:endParaRPr lang="en-US"/>
          </a:p>
        </p:txBody>
      </p:sp>
    </p:spTree>
    <p:extLst>
      <p:ext uri="{BB962C8B-B14F-4D97-AF65-F5344CB8AC3E}">
        <p14:creationId xmlns:p14="http://schemas.microsoft.com/office/powerpoint/2010/main" val="1274401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5472-2D29-9768-AC15-6974BAF08F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4A213B-CD70-BF60-D180-E72F97D046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5EAF6-2521-47CC-2A84-5D416C4B0254}"/>
              </a:ext>
            </a:extLst>
          </p:cNvPr>
          <p:cNvSpPr>
            <a:spLocks noGrp="1"/>
          </p:cNvSpPr>
          <p:nvPr>
            <p:ph type="dt" sz="half" idx="10"/>
          </p:nvPr>
        </p:nvSpPr>
        <p:spPr/>
        <p:txBody>
          <a:bodyPr/>
          <a:lstStyle/>
          <a:p>
            <a:fld id="{19BE4BB4-6A41-4F44-A606-904E2A41DEF3}" type="datetimeFigureOut">
              <a:rPr lang="en-US" smtClean="0"/>
              <a:t>5/5/2024</a:t>
            </a:fld>
            <a:endParaRPr lang="en-US"/>
          </a:p>
        </p:txBody>
      </p:sp>
      <p:sp>
        <p:nvSpPr>
          <p:cNvPr id="5" name="Footer Placeholder 4">
            <a:extLst>
              <a:ext uri="{FF2B5EF4-FFF2-40B4-BE49-F238E27FC236}">
                <a16:creationId xmlns:a16="http://schemas.microsoft.com/office/drawing/2014/main" id="{336868E7-7B0B-1EE6-424B-CA91D8EDC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894CF-29F2-E74E-D130-1027EAFD9AA4}"/>
              </a:ext>
            </a:extLst>
          </p:cNvPr>
          <p:cNvSpPr>
            <a:spLocks noGrp="1"/>
          </p:cNvSpPr>
          <p:nvPr>
            <p:ph type="sldNum" sz="quarter" idx="12"/>
          </p:nvPr>
        </p:nvSpPr>
        <p:spPr/>
        <p:txBody>
          <a:bodyPr/>
          <a:lstStyle/>
          <a:p>
            <a:fld id="{C1F01B52-E348-4E02-AD09-5BAACDD9B9FA}" type="slidenum">
              <a:rPr lang="en-US" smtClean="0"/>
              <a:t>‹#›</a:t>
            </a:fld>
            <a:endParaRPr lang="en-US"/>
          </a:p>
        </p:txBody>
      </p:sp>
    </p:spTree>
    <p:extLst>
      <p:ext uri="{BB962C8B-B14F-4D97-AF65-F5344CB8AC3E}">
        <p14:creationId xmlns:p14="http://schemas.microsoft.com/office/powerpoint/2010/main" val="411293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1818DF-05DB-7AA1-EAC9-2403B78888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6125CC-6CBF-D057-D3E0-685CFD8B5D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74AE2D-1252-A360-27ED-157496A7E149}"/>
              </a:ext>
            </a:extLst>
          </p:cNvPr>
          <p:cNvSpPr>
            <a:spLocks noGrp="1"/>
          </p:cNvSpPr>
          <p:nvPr>
            <p:ph type="dt" sz="half" idx="10"/>
          </p:nvPr>
        </p:nvSpPr>
        <p:spPr/>
        <p:txBody>
          <a:bodyPr/>
          <a:lstStyle/>
          <a:p>
            <a:fld id="{19BE4BB4-6A41-4F44-A606-904E2A41DEF3}" type="datetimeFigureOut">
              <a:rPr lang="en-US" smtClean="0"/>
              <a:t>5/5/2024</a:t>
            </a:fld>
            <a:endParaRPr lang="en-US"/>
          </a:p>
        </p:txBody>
      </p:sp>
      <p:sp>
        <p:nvSpPr>
          <p:cNvPr id="5" name="Footer Placeholder 4">
            <a:extLst>
              <a:ext uri="{FF2B5EF4-FFF2-40B4-BE49-F238E27FC236}">
                <a16:creationId xmlns:a16="http://schemas.microsoft.com/office/drawing/2014/main" id="{A2DEA9F4-9E59-43E1-807C-90B128316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F621D6-7AA5-629A-4DC3-32715C8C405D}"/>
              </a:ext>
            </a:extLst>
          </p:cNvPr>
          <p:cNvSpPr>
            <a:spLocks noGrp="1"/>
          </p:cNvSpPr>
          <p:nvPr>
            <p:ph type="sldNum" sz="quarter" idx="12"/>
          </p:nvPr>
        </p:nvSpPr>
        <p:spPr/>
        <p:txBody>
          <a:bodyPr/>
          <a:lstStyle/>
          <a:p>
            <a:fld id="{C1F01B52-E348-4E02-AD09-5BAACDD9B9FA}" type="slidenum">
              <a:rPr lang="en-US" smtClean="0"/>
              <a:t>‹#›</a:t>
            </a:fld>
            <a:endParaRPr lang="en-US"/>
          </a:p>
        </p:txBody>
      </p:sp>
    </p:spTree>
    <p:extLst>
      <p:ext uri="{BB962C8B-B14F-4D97-AF65-F5344CB8AC3E}">
        <p14:creationId xmlns:p14="http://schemas.microsoft.com/office/powerpoint/2010/main" val="640684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583B0-C758-3D34-2B14-56DA01168C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EAA0A1-16C8-9C26-E350-8FFD5DAFFD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D41C52-ADCB-F2BF-3488-057733C665E7}"/>
              </a:ext>
            </a:extLst>
          </p:cNvPr>
          <p:cNvSpPr>
            <a:spLocks noGrp="1"/>
          </p:cNvSpPr>
          <p:nvPr>
            <p:ph type="dt" sz="half" idx="10"/>
          </p:nvPr>
        </p:nvSpPr>
        <p:spPr/>
        <p:txBody>
          <a:bodyPr/>
          <a:lstStyle/>
          <a:p>
            <a:fld id="{94401513-AA15-4615-91CC-99F2E0D1993A}" type="datetimeFigureOut">
              <a:rPr lang="en-US" smtClean="0"/>
              <a:t>5/5/2024</a:t>
            </a:fld>
            <a:endParaRPr lang="en-US"/>
          </a:p>
        </p:txBody>
      </p:sp>
      <p:sp>
        <p:nvSpPr>
          <p:cNvPr id="5" name="Footer Placeholder 4">
            <a:extLst>
              <a:ext uri="{FF2B5EF4-FFF2-40B4-BE49-F238E27FC236}">
                <a16:creationId xmlns:a16="http://schemas.microsoft.com/office/drawing/2014/main" id="{8D3024C7-BEAB-EF86-5782-9EDCDA7BE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98FEC-ADCA-F061-A0F0-7CA069F54CE0}"/>
              </a:ext>
            </a:extLst>
          </p:cNvPr>
          <p:cNvSpPr>
            <a:spLocks noGrp="1"/>
          </p:cNvSpPr>
          <p:nvPr>
            <p:ph type="sldNum" sz="quarter" idx="12"/>
          </p:nvPr>
        </p:nvSpPr>
        <p:spPr/>
        <p:txBody>
          <a:bodyPr/>
          <a:lstStyle/>
          <a:p>
            <a:fld id="{C57C0DE0-4185-4257-97A1-E9AAE2C3F809}" type="slidenum">
              <a:rPr lang="en-US" smtClean="0"/>
              <a:t>‹#›</a:t>
            </a:fld>
            <a:endParaRPr lang="en-US"/>
          </a:p>
        </p:txBody>
      </p:sp>
    </p:spTree>
    <p:extLst>
      <p:ext uri="{BB962C8B-B14F-4D97-AF65-F5344CB8AC3E}">
        <p14:creationId xmlns:p14="http://schemas.microsoft.com/office/powerpoint/2010/main" val="2098036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20127-8318-2BEA-4A5E-A67F0A19BE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36E89A-EFF7-04AE-7BB2-7C28E8F140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F0B55-E6C0-3943-B11F-5030EA35470A}"/>
              </a:ext>
            </a:extLst>
          </p:cNvPr>
          <p:cNvSpPr>
            <a:spLocks noGrp="1"/>
          </p:cNvSpPr>
          <p:nvPr>
            <p:ph type="dt" sz="half" idx="10"/>
          </p:nvPr>
        </p:nvSpPr>
        <p:spPr/>
        <p:txBody>
          <a:bodyPr/>
          <a:lstStyle/>
          <a:p>
            <a:fld id="{94401513-AA15-4615-91CC-99F2E0D1993A}" type="datetimeFigureOut">
              <a:rPr lang="en-US" smtClean="0"/>
              <a:t>5/5/2024</a:t>
            </a:fld>
            <a:endParaRPr lang="en-US"/>
          </a:p>
        </p:txBody>
      </p:sp>
      <p:sp>
        <p:nvSpPr>
          <p:cNvPr id="5" name="Footer Placeholder 4">
            <a:extLst>
              <a:ext uri="{FF2B5EF4-FFF2-40B4-BE49-F238E27FC236}">
                <a16:creationId xmlns:a16="http://schemas.microsoft.com/office/drawing/2014/main" id="{85B624FB-0669-82F1-2EFF-8090AAFC1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81BC44-21D9-4FF0-EAE0-E8BC312598A7}"/>
              </a:ext>
            </a:extLst>
          </p:cNvPr>
          <p:cNvSpPr>
            <a:spLocks noGrp="1"/>
          </p:cNvSpPr>
          <p:nvPr>
            <p:ph type="sldNum" sz="quarter" idx="12"/>
          </p:nvPr>
        </p:nvSpPr>
        <p:spPr/>
        <p:txBody>
          <a:bodyPr/>
          <a:lstStyle/>
          <a:p>
            <a:fld id="{C57C0DE0-4185-4257-97A1-E9AAE2C3F809}" type="slidenum">
              <a:rPr lang="en-US" smtClean="0"/>
              <a:t>‹#›</a:t>
            </a:fld>
            <a:endParaRPr lang="en-US"/>
          </a:p>
        </p:txBody>
      </p:sp>
    </p:spTree>
    <p:extLst>
      <p:ext uri="{BB962C8B-B14F-4D97-AF65-F5344CB8AC3E}">
        <p14:creationId xmlns:p14="http://schemas.microsoft.com/office/powerpoint/2010/main" val="3537577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A4F1-337B-05A4-FA9A-57B1546269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84666E-8C50-A356-0320-2261C3C9E1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7A2EF9-B4AD-06D7-935E-8A7C334A74A9}"/>
              </a:ext>
            </a:extLst>
          </p:cNvPr>
          <p:cNvSpPr>
            <a:spLocks noGrp="1"/>
          </p:cNvSpPr>
          <p:nvPr>
            <p:ph type="dt" sz="half" idx="10"/>
          </p:nvPr>
        </p:nvSpPr>
        <p:spPr/>
        <p:txBody>
          <a:bodyPr/>
          <a:lstStyle/>
          <a:p>
            <a:fld id="{94401513-AA15-4615-91CC-99F2E0D1993A}" type="datetimeFigureOut">
              <a:rPr lang="en-US" smtClean="0"/>
              <a:t>5/5/2024</a:t>
            </a:fld>
            <a:endParaRPr lang="en-US"/>
          </a:p>
        </p:txBody>
      </p:sp>
      <p:sp>
        <p:nvSpPr>
          <p:cNvPr id="5" name="Footer Placeholder 4">
            <a:extLst>
              <a:ext uri="{FF2B5EF4-FFF2-40B4-BE49-F238E27FC236}">
                <a16:creationId xmlns:a16="http://schemas.microsoft.com/office/drawing/2014/main" id="{0DBDD3E2-1ACF-4A78-33C2-5981D38BB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B5426-F63E-1103-3F8B-F759140B1DD0}"/>
              </a:ext>
            </a:extLst>
          </p:cNvPr>
          <p:cNvSpPr>
            <a:spLocks noGrp="1"/>
          </p:cNvSpPr>
          <p:nvPr>
            <p:ph type="sldNum" sz="quarter" idx="12"/>
          </p:nvPr>
        </p:nvSpPr>
        <p:spPr/>
        <p:txBody>
          <a:bodyPr/>
          <a:lstStyle/>
          <a:p>
            <a:fld id="{C57C0DE0-4185-4257-97A1-E9AAE2C3F809}" type="slidenum">
              <a:rPr lang="en-US" smtClean="0"/>
              <a:t>‹#›</a:t>
            </a:fld>
            <a:endParaRPr lang="en-US"/>
          </a:p>
        </p:txBody>
      </p:sp>
    </p:spTree>
    <p:extLst>
      <p:ext uri="{BB962C8B-B14F-4D97-AF65-F5344CB8AC3E}">
        <p14:creationId xmlns:p14="http://schemas.microsoft.com/office/powerpoint/2010/main" val="3040982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9B87-D1FF-BB95-2918-B9CD20C528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828D55-A1CA-4CBF-A06E-0EBAE489B3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54B2ED-7831-06D9-D8F3-494FF1EEC7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B2FB11-F7FA-6817-6C2F-80B17F812EC9}"/>
              </a:ext>
            </a:extLst>
          </p:cNvPr>
          <p:cNvSpPr>
            <a:spLocks noGrp="1"/>
          </p:cNvSpPr>
          <p:nvPr>
            <p:ph type="dt" sz="half" idx="10"/>
          </p:nvPr>
        </p:nvSpPr>
        <p:spPr/>
        <p:txBody>
          <a:bodyPr/>
          <a:lstStyle/>
          <a:p>
            <a:fld id="{94401513-AA15-4615-91CC-99F2E0D1993A}" type="datetimeFigureOut">
              <a:rPr lang="en-US" smtClean="0"/>
              <a:t>5/5/2024</a:t>
            </a:fld>
            <a:endParaRPr lang="en-US"/>
          </a:p>
        </p:txBody>
      </p:sp>
      <p:sp>
        <p:nvSpPr>
          <p:cNvPr id="6" name="Footer Placeholder 5">
            <a:extLst>
              <a:ext uri="{FF2B5EF4-FFF2-40B4-BE49-F238E27FC236}">
                <a16:creationId xmlns:a16="http://schemas.microsoft.com/office/drawing/2014/main" id="{E523CA46-336D-B250-3DF3-25603202D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2D8E7F-27FC-8118-87A7-4EB947BE5821}"/>
              </a:ext>
            </a:extLst>
          </p:cNvPr>
          <p:cNvSpPr>
            <a:spLocks noGrp="1"/>
          </p:cNvSpPr>
          <p:nvPr>
            <p:ph type="sldNum" sz="quarter" idx="12"/>
          </p:nvPr>
        </p:nvSpPr>
        <p:spPr/>
        <p:txBody>
          <a:bodyPr/>
          <a:lstStyle/>
          <a:p>
            <a:fld id="{C57C0DE0-4185-4257-97A1-E9AAE2C3F809}" type="slidenum">
              <a:rPr lang="en-US" smtClean="0"/>
              <a:t>‹#›</a:t>
            </a:fld>
            <a:endParaRPr lang="en-US"/>
          </a:p>
        </p:txBody>
      </p:sp>
    </p:spTree>
    <p:extLst>
      <p:ext uri="{BB962C8B-B14F-4D97-AF65-F5344CB8AC3E}">
        <p14:creationId xmlns:p14="http://schemas.microsoft.com/office/powerpoint/2010/main" val="4054704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C36-32A8-31B6-4990-546DF47B4E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208A38-AAE7-9999-2AB2-291982E341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CED2B6-9944-D89F-7217-53AB817AB9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3A6B4B-99AF-74A3-E5DD-1AB321F09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3AE5D8-EACF-D6C5-3DA7-4B92441BFB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717C70-B2B7-8304-50C3-DD88443312A1}"/>
              </a:ext>
            </a:extLst>
          </p:cNvPr>
          <p:cNvSpPr>
            <a:spLocks noGrp="1"/>
          </p:cNvSpPr>
          <p:nvPr>
            <p:ph type="dt" sz="half" idx="10"/>
          </p:nvPr>
        </p:nvSpPr>
        <p:spPr/>
        <p:txBody>
          <a:bodyPr/>
          <a:lstStyle/>
          <a:p>
            <a:fld id="{94401513-AA15-4615-91CC-99F2E0D1993A}" type="datetimeFigureOut">
              <a:rPr lang="en-US" smtClean="0"/>
              <a:t>5/5/2024</a:t>
            </a:fld>
            <a:endParaRPr lang="en-US"/>
          </a:p>
        </p:txBody>
      </p:sp>
      <p:sp>
        <p:nvSpPr>
          <p:cNvPr id="8" name="Footer Placeholder 7">
            <a:extLst>
              <a:ext uri="{FF2B5EF4-FFF2-40B4-BE49-F238E27FC236}">
                <a16:creationId xmlns:a16="http://schemas.microsoft.com/office/drawing/2014/main" id="{FA8B2412-6B11-81B2-3806-2E7C217529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183EE-8322-5BED-68DE-6E404C718882}"/>
              </a:ext>
            </a:extLst>
          </p:cNvPr>
          <p:cNvSpPr>
            <a:spLocks noGrp="1"/>
          </p:cNvSpPr>
          <p:nvPr>
            <p:ph type="sldNum" sz="quarter" idx="12"/>
          </p:nvPr>
        </p:nvSpPr>
        <p:spPr/>
        <p:txBody>
          <a:bodyPr/>
          <a:lstStyle/>
          <a:p>
            <a:fld id="{C57C0DE0-4185-4257-97A1-E9AAE2C3F809}" type="slidenum">
              <a:rPr lang="en-US" smtClean="0"/>
              <a:t>‹#›</a:t>
            </a:fld>
            <a:endParaRPr lang="en-US"/>
          </a:p>
        </p:txBody>
      </p:sp>
    </p:spTree>
    <p:extLst>
      <p:ext uri="{BB962C8B-B14F-4D97-AF65-F5344CB8AC3E}">
        <p14:creationId xmlns:p14="http://schemas.microsoft.com/office/powerpoint/2010/main" val="2607839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7B16-57C5-936A-5256-680970406F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A4BC80-C7AD-54CC-516B-2A922B190854}"/>
              </a:ext>
            </a:extLst>
          </p:cNvPr>
          <p:cNvSpPr>
            <a:spLocks noGrp="1"/>
          </p:cNvSpPr>
          <p:nvPr>
            <p:ph type="dt" sz="half" idx="10"/>
          </p:nvPr>
        </p:nvSpPr>
        <p:spPr/>
        <p:txBody>
          <a:bodyPr/>
          <a:lstStyle/>
          <a:p>
            <a:fld id="{94401513-AA15-4615-91CC-99F2E0D1993A}" type="datetimeFigureOut">
              <a:rPr lang="en-US" smtClean="0"/>
              <a:t>5/5/2024</a:t>
            </a:fld>
            <a:endParaRPr lang="en-US"/>
          </a:p>
        </p:txBody>
      </p:sp>
      <p:sp>
        <p:nvSpPr>
          <p:cNvPr id="4" name="Footer Placeholder 3">
            <a:extLst>
              <a:ext uri="{FF2B5EF4-FFF2-40B4-BE49-F238E27FC236}">
                <a16:creationId xmlns:a16="http://schemas.microsoft.com/office/drawing/2014/main" id="{E581558E-B2C3-1827-0415-D6A0C6DC41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FBF3FE-415B-0B9F-BA2C-70B0EF151236}"/>
              </a:ext>
            </a:extLst>
          </p:cNvPr>
          <p:cNvSpPr>
            <a:spLocks noGrp="1"/>
          </p:cNvSpPr>
          <p:nvPr>
            <p:ph type="sldNum" sz="quarter" idx="12"/>
          </p:nvPr>
        </p:nvSpPr>
        <p:spPr/>
        <p:txBody>
          <a:bodyPr/>
          <a:lstStyle/>
          <a:p>
            <a:fld id="{C57C0DE0-4185-4257-97A1-E9AAE2C3F809}" type="slidenum">
              <a:rPr lang="en-US" smtClean="0"/>
              <a:t>‹#›</a:t>
            </a:fld>
            <a:endParaRPr lang="en-US"/>
          </a:p>
        </p:txBody>
      </p:sp>
    </p:spTree>
    <p:extLst>
      <p:ext uri="{BB962C8B-B14F-4D97-AF65-F5344CB8AC3E}">
        <p14:creationId xmlns:p14="http://schemas.microsoft.com/office/powerpoint/2010/main" val="39654399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C367C0-AAA9-01D1-4FD8-7EFCB6A42BCD}"/>
              </a:ext>
            </a:extLst>
          </p:cNvPr>
          <p:cNvSpPr>
            <a:spLocks noGrp="1"/>
          </p:cNvSpPr>
          <p:nvPr>
            <p:ph type="dt" sz="half" idx="10"/>
          </p:nvPr>
        </p:nvSpPr>
        <p:spPr/>
        <p:txBody>
          <a:bodyPr/>
          <a:lstStyle/>
          <a:p>
            <a:fld id="{94401513-AA15-4615-91CC-99F2E0D1993A}" type="datetimeFigureOut">
              <a:rPr lang="en-US" smtClean="0"/>
              <a:t>5/5/2024</a:t>
            </a:fld>
            <a:endParaRPr lang="en-US"/>
          </a:p>
        </p:txBody>
      </p:sp>
      <p:sp>
        <p:nvSpPr>
          <p:cNvPr id="3" name="Footer Placeholder 2">
            <a:extLst>
              <a:ext uri="{FF2B5EF4-FFF2-40B4-BE49-F238E27FC236}">
                <a16:creationId xmlns:a16="http://schemas.microsoft.com/office/drawing/2014/main" id="{C5FC7D74-73FB-542C-9060-B60E86BFF5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783732-7EAD-8887-7822-8C6896D40364}"/>
              </a:ext>
            </a:extLst>
          </p:cNvPr>
          <p:cNvSpPr>
            <a:spLocks noGrp="1"/>
          </p:cNvSpPr>
          <p:nvPr>
            <p:ph type="sldNum" sz="quarter" idx="12"/>
          </p:nvPr>
        </p:nvSpPr>
        <p:spPr/>
        <p:txBody>
          <a:bodyPr/>
          <a:lstStyle/>
          <a:p>
            <a:fld id="{C57C0DE0-4185-4257-97A1-E9AAE2C3F809}" type="slidenum">
              <a:rPr lang="en-US" smtClean="0"/>
              <a:t>‹#›</a:t>
            </a:fld>
            <a:endParaRPr lang="en-US"/>
          </a:p>
        </p:txBody>
      </p:sp>
    </p:spTree>
    <p:extLst>
      <p:ext uri="{BB962C8B-B14F-4D97-AF65-F5344CB8AC3E}">
        <p14:creationId xmlns:p14="http://schemas.microsoft.com/office/powerpoint/2010/main" val="17311216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75FF-47A1-5BC3-2628-8DD360CC8B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AD7F1D-B41A-5527-F836-04055023FC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97BD27-72E4-EA33-5587-AAB29F321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AAA46-7EC5-EBBC-7395-4A42A3F31D48}"/>
              </a:ext>
            </a:extLst>
          </p:cNvPr>
          <p:cNvSpPr>
            <a:spLocks noGrp="1"/>
          </p:cNvSpPr>
          <p:nvPr>
            <p:ph type="dt" sz="half" idx="10"/>
          </p:nvPr>
        </p:nvSpPr>
        <p:spPr/>
        <p:txBody>
          <a:bodyPr/>
          <a:lstStyle/>
          <a:p>
            <a:fld id="{94401513-AA15-4615-91CC-99F2E0D1993A}" type="datetimeFigureOut">
              <a:rPr lang="en-US" smtClean="0"/>
              <a:t>5/5/2024</a:t>
            </a:fld>
            <a:endParaRPr lang="en-US"/>
          </a:p>
        </p:txBody>
      </p:sp>
      <p:sp>
        <p:nvSpPr>
          <p:cNvPr id="6" name="Footer Placeholder 5">
            <a:extLst>
              <a:ext uri="{FF2B5EF4-FFF2-40B4-BE49-F238E27FC236}">
                <a16:creationId xmlns:a16="http://schemas.microsoft.com/office/drawing/2014/main" id="{EE589390-607B-D00A-4A99-34238D436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D010B1-9043-0A3A-3781-02C10F915336}"/>
              </a:ext>
            </a:extLst>
          </p:cNvPr>
          <p:cNvSpPr>
            <a:spLocks noGrp="1"/>
          </p:cNvSpPr>
          <p:nvPr>
            <p:ph type="sldNum" sz="quarter" idx="12"/>
          </p:nvPr>
        </p:nvSpPr>
        <p:spPr/>
        <p:txBody>
          <a:bodyPr/>
          <a:lstStyle/>
          <a:p>
            <a:fld id="{C57C0DE0-4185-4257-97A1-E9AAE2C3F809}" type="slidenum">
              <a:rPr lang="en-US" smtClean="0"/>
              <a:t>‹#›</a:t>
            </a:fld>
            <a:endParaRPr lang="en-US"/>
          </a:p>
        </p:txBody>
      </p:sp>
    </p:spTree>
    <p:extLst>
      <p:ext uri="{BB962C8B-B14F-4D97-AF65-F5344CB8AC3E}">
        <p14:creationId xmlns:p14="http://schemas.microsoft.com/office/powerpoint/2010/main" val="394712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67A8-D983-24AF-826A-D6D061F614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4D51BA-E138-E40A-172F-91CC4C4E59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70DF3-94B4-FEEA-4122-92BA309B2F68}"/>
              </a:ext>
            </a:extLst>
          </p:cNvPr>
          <p:cNvSpPr>
            <a:spLocks noGrp="1"/>
          </p:cNvSpPr>
          <p:nvPr>
            <p:ph type="dt" sz="half" idx="10"/>
          </p:nvPr>
        </p:nvSpPr>
        <p:spPr/>
        <p:txBody>
          <a:bodyPr/>
          <a:lstStyle/>
          <a:p>
            <a:fld id="{19BE4BB4-6A41-4F44-A606-904E2A41DEF3}" type="datetimeFigureOut">
              <a:rPr lang="en-US" smtClean="0"/>
              <a:t>5/5/2024</a:t>
            </a:fld>
            <a:endParaRPr lang="en-US"/>
          </a:p>
        </p:txBody>
      </p:sp>
      <p:sp>
        <p:nvSpPr>
          <p:cNvPr id="5" name="Footer Placeholder 4">
            <a:extLst>
              <a:ext uri="{FF2B5EF4-FFF2-40B4-BE49-F238E27FC236}">
                <a16:creationId xmlns:a16="http://schemas.microsoft.com/office/drawing/2014/main" id="{41D9A91E-2821-A4CC-21C6-5A3557C0CE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6F4B6-0CD2-756F-2EE0-19F797380BB5}"/>
              </a:ext>
            </a:extLst>
          </p:cNvPr>
          <p:cNvSpPr>
            <a:spLocks noGrp="1"/>
          </p:cNvSpPr>
          <p:nvPr>
            <p:ph type="sldNum" sz="quarter" idx="12"/>
          </p:nvPr>
        </p:nvSpPr>
        <p:spPr/>
        <p:txBody>
          <a:bodyPr/>
          <a:lstStyle/>
          <a:p>
            <a:fld id="{C1F01B52-E348-4E02-AD09-5BAACDD9B9FA}" type="slidenum">
              <a:rPr lang="en-US" smtClean="0"/>
              <a:t>‹#›</a:t>
            </a:fld>
            <a:endParaRPr lang="en-US"/>
          </a:p>
        </p:txBody>
      </p:sp>
      <p:cxnSp>
        <p:nvCxnSpPr>
          <p:cNvPr id="7" name="Straight Connector 6">
            <a:extLst>
              <a:ext uri="{FF2B5EF4-FFF2-40B4-BE49-F238E27FC236}">
                <a16:creationId xmlns:a16="http://schemas.microsoft.com/office/drawing/2014/main" id="{577371D1-9FC4-0124-A9C0-46E8CF2C3DB3}"/>
              </a:ext>
            </a:extLst>
          </p:cNvPr>
          <p:cNvCxnSpPr>
            <a:cxnSpLocks/>
          </p:cNvCxnSpPr>
          <p:nvPr userDrawn="1"/>
        </p:nvCxnSpPr>
        <p:spPr>
          <a:xfrm>
            <a:off x="174740" y="758757"/>
            <a:ext cx="1184251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02970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41E64-0CE0-C6C5-ABCA-D49B397DB0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4B8B39-387D-AFF6-32CB-05CCC444E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4D221B-BB50-29E8-9100-FFA0FC228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38C15-2F48-C31F-FEB5-338895CBF9F5}"/>
              </a:ext>
            </a:extLst>
          </p:cNvPr>
          <p:cNvSpPr>
            <a:spLocks noGrp="1"/>
          </p:cNvSpPr>
          <p:nvPr>
            <p:ph type="dt" sz="half" idx="10"/>
          </p:nvPr>
        </p:nvSpPr>
        <p:spPr/>
        <p:txBody>
          <a:bodyPr/>
          <a:lstStyle/>
          <a:p>
            <a:fld id="{94401513-AA15-4615-91CC-99F2E0D1993A}" type="datetimeFigureOut">
              <a:rPr lang="en-US" smtClean="0"/>
              <a:t>5/5/2024</a:t>
            </a:fld>
            <a:endParaRPr lang="en-US"/>
          </a:p>
        </p:txBody>
      </p:sp>
      <p:sp>
        <p:nvSpPr>
          <p:cNvPr id="6" name="Footer Placeholder 5">
            <a:extLst>
              <a:ext uri="{FF2B5EF4-FFF2-40B4-BE49-F238E27FC236}">
                <a16:creationId xmlns:a16="http://schemas.microsoft.com/office/drawing/2014/main" id="{DFE40136-7DDD-36F5-F061-367594AF7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5BF48D-381E-486D-B91C-32829C2D39AD}"/>
              </a:ext>
            </a:extLst>
          </p:cNvPr>
          <p:cNvSpPr>
            <a:spLocks noGrp="1"/>
          </p:cNvSpPr>
          <p:nvPr>
            <p:ph type="sldNum" sz="quarter" idx="12"/>
          </p:nvPr>
        </p:nvSpPr>
        <p:spPr/>
        <p:txBody>
          <a:bodyPr/>
          <a:lstStyle/>
          <a:p>
            <a:fld id="{C57C0DE0-4185-4257-97A1-E9AAE2C3F809}" type="slidenum">
              <a:rPr lang="en-US" smtClean="0"/>
              <a:t>‹#›</a:t>
            </a:fld>
            <a:endParaRPr lang="en-US"/>
          </a:p>
        </p:txBody>
      </p:sp>
    </p:spTree>
    <p:extLst>
      <p:ext uri="{BB962C8B-B14F-4D97-AF65-F5344CB8AC3E}">
        <p14:creationId xmlns:p14="http://schemas.microsoft.com/office/powerpoint/2010/main" val="14243205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1F23-1D22-9CF9-82FB-02816DB9B3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96E6BD-6EED-404C-F06B-289401BAD1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7A6F6-ACF0-11E8-C419-8D2C9BCAE458}"/>
              </a:ext>
            </a:extLst>
          </p:cNvPr>
          <p:cNvSpPr>
            <a:spLocks noGrp="1"/>
          </p:cNvSpPr>
          <p:nvPr>
            <p:ph type="dt" sz="half" idx="10"/>
          </p:nvPr>
        </p:nvSpPr>
        <p:spPr/>
        <p:txBody>
          <a:bodyPr/>
          <a:lstStyle/>
          <a:p>
            <a:fld id="{94401513-AA15-4615-91CC-99F2E0D1993A}" type="datetimeFigureOut">
              <a:rPr lang="en-US" smtClean="0"/>
              <a:t>5/5/2024</a:t>
            </a:fld>
            <a:endParaRPr lang="en-US"/>
          </a:p>
        </p:txBody>
      </p:sp>
      <p:sp>
        <p:nvSpPr>
          <p:cNvPr id="5" name="Footer Placeholder 4">
            <a:extLst>
              <a:ext uri="{FF2B5EF4-FFF2-40B4-BE49-F238E27FC236}">
                <a16:creationId xmlns:a16="http://schemas.microsoft.com/office/drawing/2014/main" id="{43C1AAC1-E726-CEFA-B049-BD14412E6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6F306-4F16-F68C-A38A-7549D540E294}"/>
              </a:ext>
            </a:extLst>
          </p:cNvPr>
          <p:cNvSpPr>
            <a:spLocks noGrp="1"/>
          </p:cNvSpPr>
          <p:nvPr>
            <p:ph type="sldNum" sz="quarter" idx="12"/>
          </p:nvPr>
        </p:nvSpPr>
        <p:spPr/>
        <p:txBody>
          <a:bodyPr/>
          <a:lstStyle/>
          <a:p>
            <a:fld id="{C57C0DE0-4185-4257-97A1-E9AAE2C3F809}" type="slidenum">
              <a:rPr lang="en-US" smtClean="0"/>
              <a:t>‹#›</a:t>
            </a:fld>
            <a:endParaRPr lang="en-US"/>
          </a:p>
        </p:txBody>
      </p:sp>
    </p:spTree>
    <p:extLst>
      <p:ext uri="{BB962C8B-B14F-4D97-AF65-F5344CB8AC3E}">
        <p14:creationId xmlns:p14="http://schemas.microsoft.com/office/powerpoint/2010/main" val="7387445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E59F75-FEB5-4545-6D19-9C1FEDDF7F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E32315-10EE-2EC2-7F6F-D10A2E1721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C97B3-EC3D-ED70-8351-1815F08A27A8}"/>
              </a:ext>
            </a:extLst>
          </p:cNvPr>
          <p:cNvSpPr>
            <a:spLocks noGrp="1"/>
          </p:cNvSpPr>
          <p:nvPr>
            <p:ph type="dt" sz="half" idx="10"/>
          </p:nvPr>
        </p:nvSpPr>
        <p:spPr/>
        <p:txBody>
          <a:bodyPr/>
          <a:lstStyle/>
          <a:p>
            <a:fld id="{94401513-AA15-4615-91CC-99F2E0D1993A}" type="datetimeFigureOut">
              <a:rPr lang="en-US" smtClean="0"/>
              <a:t>5/5/2024</a:t>
            </a:fld>
            <a:endParaRPr lang="en-US"/>
          </a:p>
        </p:txBody>
      </p:sp>
      <p:sp>
        <p:nvSpPr>
          <p:cNvPr id="5" name="Footer Placeholder 4">
            <a:extLst>
              <a:ext uri="{FF2B5EF4-FFF2-40B4-BE49-F238E27FC236}">
                <a16:creationId xmlns:a16="http://schemas.microsoft.com/office/drawing/2014/main" id="{F93D365E-B1FA-C872-A89A-9CCCDAD8D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028BE-6A68-1DD7-96CB-DB9948607DEA}"/>
              </a:ext>
            </a:extLst>
          </p:cNvPr>
          <p:cNvSpPr>
            <a:spLocks noGrp="1"/>
          </p:cNvSpPr>
          <p:nvPr>
            <p:ph type="sldNum" sz="quarter" idx="12"/>
          </p:nvPr>
        </p:nvSpPr>
        <p:spPr/>
        <p:txBody>
          <a:bodyPr/>
          <a:lstStyle/>
          <a:p>
            <a:fld id="{C57C0DE0-4185-4257-97A1-E9AAE2C3F809}" type="slidenum">
              <a:rPr lang="en-US" smtClean="0"/>
              <a:t>‹#›</a:t>
            </a:fld>
            <a:endParaRPr lang="en-US"/>
          </a:p>
        </p:txBody>
      </p:sp>
    </p:spTree>
    <p:extLst>
      <p:ext uri="{BB962C8B-B14F-4D97-AF65-F5344CB8AC3E}">
        <p14:creationId xmlns:p14="http://schemas.microsoft.com/office/powerpoint/2010/main" val="259846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ECC4-2854-6C46-0948-4931410F19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AC60A6-51CD-9EC1-F326-9C0B99942C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E0B5F1-04DF-A218-89B9-A6C4EE352C6B}"/>
              </a:ext>
            </a:extLst>
          </p:cNvPr>
          <p:cNvSpPr>
            <a:spLocks noGrp="1"/>
          </p:cNvSpPr>
          <p:nvPr>
            <p:ph type="dt" sz="half" idx="10"/>
          </p:nvPr>
        </p:nvSpPr>
        <p:spPr/>
        <p:txBody>
          <a:bodyPr/>
          <a:lstStyle/>
          <a:p>
            <a:fld id="{19BE4BB4-6A41-4F44-A606-904E2A41DEF3}" type="datetimeFigureOut">
              <a:rPr lang="en-US" smtClean="0"/>
              <a:t>5/5/2024</a:t>
            </a:fld>
            <a:endParaRPr lang="en-US"/>
          </a:p>
        </p:txBody>
      </p:sp>
      <p:sp>
        <p:nvSpPr>
          <p:cNvPr id="5" name="Footer Placeholder 4">
            <a:extLst>
              <a:ext uri="{FF2B5EF4-FFF2-40B4-BE49-F238E27FC236}">
                <a16:creationId xmlns:a16="http://schemas.microsoft.com/office/drawing/2014/main" id="{2FAD2449-7DE5-FD0B-19BC-D846D34C8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8DB2C-9E3D-8E1B-A3B5-521BE0B8F3E2}"/>
              </a:ext>
            </a:extLst>
          </p:cNvPr>
          <p:cNvSpPr>
            <a:spLocks noGrp="1"/>
          </p:cNvSpPr>
          <p:nvPr>
            <p:ph type="sldNum" sz="quarter" idx="12"/>
          </p:nvPr>
        </p:nvSpPr>
        <p:spPr/>
        <p:txBody>
          <a:bodyPr/>
          <a:lstStyle/>
          <a:p>
            <a:fld id="{C1F01B52-E348-4E02-AD09-5BAACDD9B9FA}" type="slidenum">
              <a:rPr lang="en-US" smtClean="0"/>
              <a:t>‹#›</a:t>
            </a:fld>
            <a:endParaRPr lang="en-US"/>
          </a:p>
        </p:txBody>
      </p:sp>
    </p:spTree>
    <p:extLst>
      <p:ext uri="{BB962C8B-B14F-4D97-AF65-F5344CB8AC3E}">
        <p14:creationId xmlns:p14="http://schemas.microsoft.com/office/powerpoint/2010/main" val="137801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2CED-09AD-62C3-5891-629C07FFE0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1E051A-9753-4865-7866-6DFFE6123E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8F67BE-BA0D-719A-533D-A615A0D68F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62F503-F4DA-0E87-8CAE-C20E79FFEB14}"/>
              </a:ext>
            </a:extLst>
          </p:cNvPr>
          <p:cNvSpPr>
            <a:spLocks noGrp="1"/>
          </p:cNvSpPr>
          <p:nvPr>
            <p:ph type="dt" sz="half" idx="10"/>
          </p:nvPr>
        </p:nvSpPr>
        <p:spPr/>
        <p:txBody>
          <a:bodyPr/>
          <a:lstStyle/>
          <a:p>
            <a:fld id="{19BE4BB4-6A41-4F44-A606-904E2A41DEF3}" type="datetimeFigureOut">
              <a:rPr lang="en-US" smtClean="0"/>
              <a:t>5/5/2024</a:t>
            </a:fld>
            <a:endParaRPr lang="en-US"/>
          </a:p>
        </p:txBody>
      </p:sp>
      <p:sp>
        <p:nvSpPr>
          <p:cNvPr id="6" name="Footer Placeholder 5">
            <a:extLst>
              <a:ext uri="{FF2B5EF4-FFF2-40B4-BE49-F238E27FC236}">
                <a16:creationId xmlns:a16="http://schemas.microsoft.com/office/drawing/2014/main" id="{2518AFC3-6DB0-2035-A0D8-3B4A6C01B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18E9C-3077-FDA8-3F66-F055545970ED}"/>
              </a:ext>
            </a:extLst>
          </p:cNvPr>
          <p:cNvSpPr>
            <a:spLocks noGrp="1"/>
          </p:cNvSpPr>
          <p:nvPr>
            <p:ph type="sldNum" sz="quarter" idx="12"/>
          </p:nvPr>
        </p:nvSpPr>
        <p:spPr/>
        <p:txBody>
          <a:bodyPr/>
          <a:lstStyle/>
          <a:p>
            <a:fld id="{C1F01B52-E348-4E02-AD09-5BAACDD9B9FA}" type="slidenum">
              <a:rPr lang="en-US" smtClean="0"/>
              <a:t>‹#›</a:t>
            </a:fld>
            <a:endParaRPr lang="en-US"/>
          </a:p>
        </p:txBody>
      </p:sp>
    </p:spTree>
    <p:extLst>
      <p:ext uri="{BB962C8B-B14F-4D97-AF65-F5344CB8AC3E}">
        <p14:creationId xmlns:p14="http://schemas.microsoft.com/office/powerpoint/2010/main" val="255384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1F90-570B-F456-9625-FB23A0C712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36FD70-7701-DE4D-3251-D8768F5FAD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DEEE3B-5EDD-6D5C-DADF-B1CFB1F72D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0CC09B-6D0D-1EFD-B342-BD52C6C50E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7A4729-CDA3-F60E-4060-E588F8BC07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B825CC-0566-4230-C056-47D7B2AC5197}"/>
              </a:ext>
            </a:extLst>
          </p:cNvPr>
          <p:cNvSpPr>
            <a:spLocks noGrp="1"/>
          </p:cNvSpPr>
          <p:nvPr>
            <p:ph type="dt" sz="half" idx="10"/>
          </p:nvPr>
        </p:nvSpPr>
        <p:spPr/>
        <p:txBody>
          <a:bodyPr/>
          <a:lstStyle/>
          <a:p>
            <a:fld id="{19BE4BB4-6A41-4F44-A606-904E2A41DEF3}" type="datetimeFigureOut">
              <a:rPr lang="en-US" smtClean="0"/>
              <a:t>5/5/2024</a:t>
            </a:fld>
            <a:endParaRPr lang="en-US"/>
          </a:p>
        </p:txBody>
      </p:sp>
      <p:sp>
        <p:nvSpPr>
          <p:cNvPr id="8" name="Footer Placeholder 7">
            <a:extLst>
              <a:ext uri="{FF2B5EF4-FFF2-40B4-BE49-F238E27FC236}">
                <a16:creationId xmlns:a16="http://schemas.microsoft.com/office/drawing/2014/main" id="{328B12AB-D6B7-3839-D51E-28F1476E3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C9B2EE-B682-3869-23DC-8ADA41905A56}"/>
              </a:ext>
            </a:extLst>
          </p:cNvPr>
          <p:cNvSpPr>
            <a:spLocks noGrp="1"/>
          </p:cNvSpPr>
          <p:nvPr>
            <p:ph type="sldNum" sz="quarter" idx="12"/>
          </p:nvPr>
        </p:nvSpPr>
        <p:spPr/>
        <p:txBody>
          <a:bodyPr/>
          <a:lstStyle/>
          <a:p>
            <a:fld id="{C1F01B52-E348-4E02-AD09-5BAACDD9B9FA}" type="slidenum">
              <a:rPr lang="en-US" smtClean="0"/>
              <a:t>‹#›</a:t>
            </a:fld>
            <a:endParaRPr lang="en-US"/>
          </a:p>
        </p:txBody>
      </p:sp>
    </p:spTree>
    <p:extLst>
      <p:ext uri="{BB962C8B-B14F-4D97-AF65-F5344CB8AC3E}">
        <p14:creationId xmlns:p14="http://schemas.microsoft.com/office/powerpoint/2010/main" val="389220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CBBA-3A39-D866-FB1F-DC921D4F09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BD1380-50EB-A856-C4D3-F310CD98C36C}"/>
              </a:ext>
            </a:extLst>
          </p:cNvPr>
          <p:cNvSpPr>
            <a:spLocks noGrp="1"/>
          </p:cNvSpPr>
          <p:nvPr>
            <p:ph type="dt" sz="half" idx="10"/>
          </p:nvPr>
        </p:nvSpPr>
        <p:spPr/>
        <p:txBody>
          <a:bodyPr/>
          <a:lstStyle/>
          <a:p>
            <a:fld id="{19BE4BB4-6A41-4F44-A606-904E2A41DEF3}" type="datetimeFigureOut">
              <a:rPr lang="en-US" smtClean="0"/>
              <a:t>5/5/2024</a:t>
            </a:fld>
            <a:endParaRPr lang="en-US"/>
          </a:p>
        </p:txBody>
      </p:sp>
      <p:sp>
        <p:nvSpPr>
          <p:cNvPr id="4" name="Footer Placeholder 3">
            <a:extLst>
              <a:ext uri="{FF2B5EF4-FFF2-40B4-BE49-F238E27FC236}">
                <a16:creationId xmlns:a16="http://schemas.microsoft.com/office/drawing/2014/main" id="{108D1E81-38F7-E482-4B91-8322516F7B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9E9D69-1010-3EC1-9236-930DD0519B21}"/>
              </a:ext>
            </a:extLst>
          </p:cNvPr>
          <p:cNvSpPr>
            <a:spLocks noGrp="1"/>
          </p:cNvSpPr>
          <p:nvPr>
            <p:ph type="sldNum" sz="quarter" idx="12"/>
          </p:nvPr>
        </p:nvSpPr>
        <p:spPr/>
        <p:txBody>
          <a:bodyPr/>
          <a:lstStyle/>
          <a:p>
            <a:fld id="{C1F01B52-E348-4E02-AD09-5BAACDD9B9FA}" type="slidenum">
              <a:rPr lang="en-US" smtClean="0"/>
              <a:t>‹#›</a:t>
            </a:fld>
            <a:endParaRPr lang="en-US"/>
          </a:p>
        </p:txBody>
      </p:sp>
    </p:spTree>
    <p:extLst>
      <p:ext uri="{BB962C8B-B14F-4D97-AF65-F5344CB8AC3E}">
        <p14:creationId xmlns:p14="http://schemas.microsoft.com/office/powerpoint/2010/main" val="1573314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1BEDEC-BEFD-E322-E41C-23DB702A0272}"/>
              </a:ext>
            </a:extLst>
          </p:cNvPr>
          <p:cNvSpPr>
            <a:spLocks noGrp="1"/>
          </p:cNvSpPr>
          <p:nvPr>
            <p:ph type="dt" sz="half" idx="10"/>
          </p:nvPr>
        </p:nvSpPr>
        <p:spPr/>
        <p:txBody>
          <a:bodyPr/>
          <a:lstStyle/>
          <a:p>
            <a:fld id="{19BE4BB4-6A41-4F44-A606-904E2A41DEF3}" type="datetimeFigureOut">
              <a:rPr lang="en-US" smtClean="0"/>
              <a:t>5/5/2024</a:t>
            </a:fld>
            <a:endParaRPr lang="en-US"/>
          </a:p>
        </p:txBody>
      </p:sp>
      <p:sp>
        <p:nvSpPr>
          <p:cNvPr id="3" name="Footer Placeholder 2">
            <a:extLst>
              <a:ext uri="{FF2B5EF4-FFF2-40B4-BE49-F238E27FC236}">
                <a16:creationId xmlns:a16="http://schemas.microsoft.com/office/drawing/2014/main" id="{C9F527EB-45C8-3375-FACA-7A21823B84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2F6223-97F3-8488-C659-AB92478E707B}"/>
              </a:ext>
            </a:extLst>
          </p:cNvPr>
          <p:cNvSpPr>
            <a:spLocks noGrp="1"/>
          </p:cNvSpPr>
          <p:nvPr>
            <p:ph type="sldNum" sz="quarter" idx="12"/>
          </p:nvPr>
        </p:nvSpPr>
        <p:spPr/>
        <p:txBody>
          <a:bodyPr/>
          <a:lstStyle/>
          <a:p>
            <a:fld id="{C1F01B52-E348-4E02-AD09-5BAACDD9B9FA}" type="slidenum">
              <a:rPr lang="en-US" smtClean="0"/>
              <a:t>‹#›</a:t>
            </a:fld>
            <a:endParaRPr lang="en-US"/>
          </a:p>
        </p:txBody>
      </p:sp>
    </p:spTree>
    <p:extLst>
      <p:ext uri="{BB962C8B-B14F-4D97-AF65-F5344CB8AC3E}">
        <p14:creationId xmlns:p14="http://schemas.microsoft.com/office/powerpoint/2010/main" val="415501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AC5A-9491-9675-A81F-06F97015D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72217A-1A5E-6935-C8F4-B452561D65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8B7FE0-34B8-613C-FE7E-00F1C9485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205E4-C6D8-A8F2-F819-5525145BF7AA}"/>
              </a:ext>
            </a:extLst>
          </p:cNvPr>
          <p:cNvSpPr>
            <a:spLocks noGrp="1"/>
          </p:cNvSpPr>
          <p:nvPr>
            <p:ph type="dt" sz="half" idx="10"/>
          </p:nvPr>
        </p:nvSpPr>
        <p:spPr/>
        <p:txBody>
          <a:bodyPr/>
          <a:lstStyle/>
          <a:p>
            <a:fld id="{19BE4BB4-6A41-4F44-A606-904E2A41DEF3}" type="datetimeFigureOut">
              <a:rPr lang="en-US" smtClean="0"/>
              <a:t>5/5/2024</a:t>
            </a:fld>
            <a:endParaRPr lang="en-US"/>
          </a:p>
        </p:txBody>
      </p:sp>
      <p:sp>
        <p:nvSpPr>
          <p:cNvPr id="6" name="Footer Placeholder 5">
            <a:extLst>
              <a:ext uri="{FF2B5EF4-FFF2-40B4-BE49-F238E27FC236}">
                <a16:creationId xmlns:a16="http://schemas.microsoft.com/office/drawing/2014/main" id="{6C344B29-B725-B1B8-E5DF-1CDD99B152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1AE688-AE6E-C587-02F5-9E4B2936A7A6}"/>
              </a:ext>
            </a:extLst>
          </p:cNvPr>
          <p:cNvSpPr>
            <a:spLocks noGrp="1"/>
          </p:cNvSpPr>
          <p:nvPr>
            <p:ph type="sldNum" sz="quarter" idx="12"/>
          </p:nvPr>
        </p:nvSpPr>
        <p:spPr/>
        <p:txBody>
          <a:bodyPr/>
          <a:lstStyle/>
          <a:p>
            <a:fld id="{C1F01B52-E348-4E02-AD09-5BAACDD9B9FA}" type="slidenum">
              <a:rPr lang="en-US" smtClean="0"/>
              <a:t>‹#›</a:t>
            </a:fld>
            <a:endParaRPr lang="en-US"/>
          </a:p>
        </p:txBody>
      </p:sp>
    </p:spTree>
    <p:extLst>
      <p:ext uri="{BB962C8B-B14F-4D97-AF65-F5344CB8AC3E}">
        <p14:creationId xmlns:p14="http://schemas.microsoft.com/office/powerpoint/2010/main" val="2863521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4BE11-FE73-16F8-DFD4-BAC40CE7A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C8F0E9-EAF9-CE59-BB99-5B636EB4DD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A6AA2D-15F9-863E-BF59-A9625533F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C8E8C-2200-13D4-CF29-B5815A6B41E0}"/>
              </a:ext>
            </a:extLst>
          </p:cNvPr>
          <p:cNvSpPr>
            <a:spLocks noGrp="1"/>
          </p:cNvSpPr>
          <p:nvPr>
            <p:ph type="dt" sz="half" idx="10"/>
          </p:nvPr>
        </p:nvSpPr>
        <p:spPr/>
        <p:txBody>
          <a:bodyPr/>
          <a:lstStyle/>
          <a:p>
            <a:fld id="{19BE4BB4-6A41-4F44-A606-904E2A41DEF3}" type="datetimeFigureOut">
              <a:rPr lang="en-US" smtClean="0"/>
              <a:t>5/5/2024</a:t>
            </a:fld>
            <a:endParaRPr lang="en-US"/>
          </a:p>
        </p:txBody>
      </p:sp>
      <p:sp>
        <p:nvSpPr>
          <p:cNvPr id="6" name="Footer Placeholder 5">
            <a:extLst>
              <a:ext uri="{FF2B5EF4-FFF2-40B4-BE49-F238E27FC236}">
                <a16:creationId xmlns:a16="http://schemas.microsoft.com/office/drawing/2014/main" id="{0594B515-F11A-C13D-BEAA-1CD93D9161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EA72B0B-FE11-A7F1-788D-BB0CF345E67E}"/>
              </a:ext>
            </a:extLst>
          </p:cNvPr>
          <p:cNvSpPr>
            <a:spLocks noGrp="1"/>
          </p:cNvSpPr>
          <p:nvPr>
            <p:ph type="sldNum" sz="quarter" idx="12"/>
          </p:nvPr>
        </p:nvSpPr>
        <p:spPr/>
        <p:txBody>
          <a:bodyPr/>
          <a:lstStyle/>
          <a:p>
            <a:fld id="{C1F01B52-E348-4E02-AD09-5BAACDD9B9FA}" type="slidenum">
              <a:rPr lang="en-US" smtClean="0"/>
              <a:t>‹#›</a:t>
            </a:fld>
            <a:endParaRPr lang="en-US"/>
          </a:p>
        </p:txBody>
      </p:sp>
    </p:spTree>
    <p:extLst>
      <p:ext uri="{BB962C8B-B14F-4D97-AF65-F5344CB8AC3E}">
        <p14:creationId xmlns:p14="http://schemas.microsoft.com/office/powerpoint/2010/main" val="322445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D182AF-C102-EF6D-53FA-4B0175815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3FBA73-DAC1-0BEE-D71C-6FDA867191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07CFD4-A669-AB1E-FD39-9FC1B1EEDB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BE4BB4-6A41-4F44-A606-904E2A41DEF3}" type="datetimeFigureOut">
              <a:rPr lang="en-US" smtClean="0"/>
              <a:t>5/5/2024</a:t>
            </a:fld>
            <a:endParaRPr lang="en-US"/>
          </a:p>
        </p:txBody>
      </p:sp>
      <p:sp>
        <p:nvSpPr>
          <p:cNvPr id="5" name="Footer Placeholder 4">
            <a:extLst>
              <a:ext uri="{FF2B5EF4-FFF2-40B4-BE49-F238E27FC236}">
                <a16:creationId xmlns:a16="http://schemas.microsoft.com/office/drawing/2014/main" id="{D3074367-C02B-DE0D-DE23-B419E9836B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FAE0B32-51CD-B9F3-7163-BC27EDA67B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F01B52-E348-4E02-AD09-5BAACDD9B9FA}" type="slidenum">
              <a:rPr lang="en-US" smtClean="0"/>
              <a:t>‹#›</a:t>
            </a:fld>
            <a:endParaRPr lang="en-US"/>
          </a:p>
        </p:txBody>
      </p:sp>
    </p:spTree>
    <p:extLst>
      <p:ext uri="{BB962C8B-B14F-4D97-AF65-F5344CB8AC3E}">
        <p14:creationId xmlns:p14="http://schemas.microsoft.com/office/powerpoint/2010/main" val="316923177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4BC33E-4E46-C295-6A85-A079CCFD15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A1BDF9-B558-C134-9016-C5F87E636C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9D2A8-65EB-6858-C4AE-8CB30043FA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401513-AA15-4615-91CC-99F2E0D1993A}" type="datetimeFigureOut">
              <a:rPr lang="en-US" smtClean="0"/>
              <a:t>5/5/2024</a:t>
            </a:fld>
            <a:endParaRPr lang="en-US"/>
          </a:p>
        </p:txBody>
      </p:sp>
      <p:sp>
        <p:nvSpPr>
          <p:cNvPr id="5" name="Footer Placeholder 4">
            <a:extLst>
              <a:ext uri="{FF2B5EF4-FFF2-40B4-BE49-F238E27FC236}">
                <a16:creationId xmlns:a16="http://schemas.microsoft.com/office/drawing/2014/main" id="{E5B17860-2BA3-F271-784F-C9A2259A8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A856C4B-B797-2982-EC57-1D438BA188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7C0DE0-4185-4257-97A1-E9AAE2C3F809}" type="slidenum">
              <a:rPr lang="en-US" smtClean="0"/>
              <a:t>‹#›</a:t>
            </a:fld>
            <a:endParaRPr lang="en-US"/>
          </a:p>
        </p:txBody>
      </p:sp>
    </p:spTree>
    <p:extLst>
      <p:ext uri="{BB962C8B-B14F-4D97-AF65-F5344CB8AC3E}">
        <p14:creationId xmlns:p14="http://schemas.microsoft.com/office/powerpoint/2010/main" val="382318412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A44D-0C72-CBE3-741D-0E6F504A6D50}"/>
              </a:ext>
            </a:extLst>
          </p:cNvPr>
          <p:cNvSpPr>
            <a:spLocks noGrp="1"/>
          </p:cNvSpPr>
          <p:nvPr>
            <p:ph type="ctrTitle"/>
          </p:nvPr>
        </p:nvSpPr>
        <p:spPr>
          <a:xfrm>
            <a:off x="1524000" y="635000"/>
            <a:ext cx="9144000" cy="2387600"/>
          </a:xfrm>
        </p:spPr>
        <p:txBody>
          <a:bodyPr/>
          <a:lstStyle/>
          <a:p>
            <a:r>
              <a:rPr lang="en-US" dirty="0"/>
              <a:t>Random Forest Algorithm</a:t>
            </a:r>
            <a:br>
              <a:rPr lang="en-US" dirty="0"/>
            </a:br>
            <a:endParaRPr lang="en-US" dirty="0"/>
          </a:p>
        </p:txBody>
      </p:sp>
      <p:sp>
        <p:nvSpPr>
          <p:cNvPr id="3" name="Subtitle 2">
            <a:extLst>
              <a:ext uri="{FF2B5EF4-FFF2-40B4-BE49-F238E27FC236}">
                <a16:creationId xmlns:a16="http://schemas.microsoft.com/office/drawing/2014/main" id="{445C61C2-98E8-338D-5F03-BAFC989DE40F}"/>
              </a:ext>
            </a:extLst>
          </p:cNvPr>
          <p:cNvSpPr>
            <a:spLocks noGrp="1"/>
          </p:cNvSpPr>
          <p:nvPr>
            <p:ph type="subTitle" idx="1"/>
          </p:nvPr>
        </p:nvSpPr>
        <p:spPr>
          <a:xfrm>
            <a:off x="1588008" y="2868327"/>
            <a:ext cx="9144000" cy="1655762"/>
          </a:xfrm>
        </p:spPr>
        <p:txBody>
          <a:bodyPr/>
          <a:lstStyle/>
          <a:p>
            <a:r>
              <a:rPr lang="en-US" dirty="0"/>
              <a:t>An application to Insurance data</a:t>
            </a:r>
          </a:p>
        </p:txBody>
      </p:sp>
    </p:spTree>
    <p:extLst>
      <p:ext uri="{BB962C8B-B14F-4D97-AF65-F5344CB8AC3E}">
        <p14:creationId xmlns:p14="http://schemas.microsoft.com/office/powerpoint/2010/main" val="3470756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9C245C-4A52-8CCB-0C96-0DD7D200C306}"/>
              </a:ext>
            </a:extLst>
          </p:cNvPr>
          <p:cNvSpPr txBox="1"/>
          <p:nvPr/>
        </p:nvSpPr>
        <p:spPr>
          <a:xfrm>
            <a:off x="205718" y="1030831"/>
            <a:ext cx="11842518" cy="4801314"/>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Tx/>
              <a:buChar char="-"/>
            </a:pPr>
            <a:r>
              <a:rPr lang="en-US" dirty="0"/>
              <a:t>An extension of bagging (</a:t>
            </a:r>
            <a:r>
              <a:rPr lang="en-US" dirty="0" err="1"/>
              <a:t>Boostrap</a:t>
            </a:r>
            <a:r>
              <a:rPr lang="en-US" dirty="0"/>
              <a:t> Aggregating), that takes an average of each individual trees prediction,</a:t>
            </a:r>
          </a:p>
          <a:p>
            <a:pPr marL="285750" indent="-285750">
              <a:buFontTx/>
              <a:buChar char="-"/>
            </a:pPr>
            <a:r>
              <a:rPr lang="en-US" dirty="0"/>
              <a:t>Difference is that before each split, the algorithm selects randomly a subset of features as "features candidate" for splitting instead of consideration all the features as candidate.</a:t>
            </a:r>
          </a:p>
          <a:p>
            <a:r>
              <a:rPr lang="en-US" b="1" dirty="0">
                <a:sym typeface="Wingdings" panose="05000000000000000000" pitchFamily="2" charset="2"/>
              </a:rPr>
              <a:t>       </a:t>
            </a:r>
            <a:r>
              <a:rPr lang="en-US" b="1" dirty="0"/>
              <a:t>Consequences:</a:t>
            </a:r>
            <a:r>
              <a:rPr lang="en-US" dirty="0"/>
              <a:t> It de-correlates the trees and help improving the predictive performance.</a:t>
            </a:r>
          </a:p>
          <a:p>
            <a:endParaRPr lang="en-US" dirty="0"/>
          </a:p>
          <a:p>
            <a:pPr marL="285750" indent="-285750">
              <a:buFontTx/>
              <a:buChar char="-"/>
            </a:pPr>
            <a:r>
              <a:rPr lang="en-US" dirty="0"/>
              <a:t>The algorithm to build a Random Forest (RF) can be summarized following the steps below:</a:t>
            </a:r>
          </a:p>
          <a:p>
            <a:pPr marL="742950" lvl="1" indent="-285750">
              <a:buFontTx/>
              <a:buChar char="-"/>
            </a:pPr>
            <a:r>
              <a:rPr lang="en-US" b="1" dirty="0"/>
              <a:t>Step 1: </a:t>
            </a:r>
            <a:r>
              <a:rPr lang="en-US" dirty="0"/>
              <a:t>Create a bootstrapped data set from the original data set. It is done by randomly selecting sample from the original data with replacement. In general, 1/3 of the original data don't end up in this bootstrapped data set. We call it the "Out-of-Bag" data set (</a:t>
            </a:r>
            <a:r>
              <a:rPr lang="en-US" dirty="0" err="1"/>
              <a:t>a.k.a</a:t>
            </a:r>
            <a:r>
              <a:rPr lang="en-US" dirty="0"/>
              <a:t> "OOB"), referring to the entries that have not been selected to compose the original bootstrapped data set.</a:t>
            </a:r>
          </a:p>
          <a:p>
            <a:pPr marL="742950" lvl="1" indent="-285750">
              <a:buFontTx/>
              <a:buChar char="-"/>
            </a:pPr>
            <a:endParaRPr lang="en-US" dirty="0"/>
          </a:p>
          <a:p>
            <a:pPr marL="742950" lvl="1" indent="-285750">
              <a:buFontTx/>
              <a:buChar char="-"/>
            </a:pPr>
            <a:r>
              <a:rPr lang="en-US" b="1" dirty="0"/>
              <a:t>Step 2: </a:t>
            </a:r>
            <a:r>
              <a:rPr lang="en-US" dirty="0"/>
              <a:t>create a decision tree using the bootstrapped data set, but only considering a random subset of variables at each step. It follows the same logic as a single tree, but this time we select a random number of variables.</a:t>
            </a:r>
          </a:p>
          <a:p>
            <a:pPr marL="742950" lvl="1" indent="-285750">
              <a:buFontTx/>
              <a:buChar char="-"/>
            </a:pPr>
            <a:endParaRPr lang="en-US" dirty="0"/>
          </a:p>
          <a:p>
            <a:pPr marL="742950" lvl="1" indent="-285750">
              <a:buFontTx/>
              <a:buChar char="-"/>
            </a:pPr>
            <a:r>
              <a:rPr lang="en-US" b="1" dirty="0"/>
              <a:t>Step 3: </a:t>
            </a:r>
            <a:r>
              <a:rPr lang="en-US" dirty="0"/>
              <a:t>repeat steps 1 and 2 a certain number of time. It results in a wide variety of trees which makes the random forest more effective than an individual tree. </a:t>
            </a:r>
          </a:p>
        </p:txBody>
      </p:sp>
      <p:sp>
        <p:nvSpPr>
          <p:cNvPr id="8" name="Title 1">
            <a:extLst>
              <a:ext uri="{FF2B5EF4-FFF2-40B4-BE49-F238E27FC236}">
                <a16:creationId xmlns:a16="http://schemas.microsoft.com/office/drawing/2014/main" id="{A6E3C0F1-B78E-B70D-C6FF-2B0FD6BC1DD5}"/>
              </a:ext>
            </a:extLst>
          </p:cNvPr>
          <p:cNvSpPr>
            <a:spLocks noGrp="1"/>
          </p:cNvSpPr>
          <p:nvPr>
            <p:ph type="title"/>
          </p:nvPr>
        </p:nvSpPr>
        <p:spPr>
          <a:xfrm>
            <a:off x="205717" y="19455"/>
            <a:ext cx="11842519" cy="702303"/>
          </a:xfrm>
          <a:ln>
            <a:noFill/>
          </a:ln>
        </p:spPr>
        <p:style>
          <a:lnRef idx="2">
            <a:schemeClr val="accent2"/>
          </a:lnRef>
          <a:fillRef idx="1">
            <a:schemeClr val="lt1"/>
          </a:fillRef>
          <a:effectRef idx="0">
            <a:schemeClr val="accent2"/>
          </a:effectRef>
          <a:fontRef idx="minor">
            <a:schemeClr val="dk1"/>
          </a:fontRef>
        </p:style>
        <p:txBody>
          <a:bodyPr>
            <a:normAutofit/>
          </a:bodyPr>
          <a:lstStyle/>
          <a:p>
            <a:r>
              <a:rPr lang="en-US" sz="4000" dirty="0"/>
              <a:t>Random Forest introduction</a:t>
            </a:r>
          </a:p>
        </p:txBody>
      </p:sp>
    </p:spTree>
    <p:extLst>
      <p:ext uri="{BB962C8B-B14F-4D97-AF65-F5344CB8AC3E}">
        <p14:creationId xmlns:p14="http://schemas.microsoft.com/office/powerpoint/2010/main" val="85920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9C245C-4A52-8CCB-0C96-0DD7D200C306}"/>
              </a:ext>
            </a:extLst>
          </p:cNvPr>
          <p:cNvSpPr txBox="1"/>
          <p:nvPr/>
        </p:nvSpPr>
        <p:spPr>
          <a:xfrm>
            <a:off x="7175167" y="1006971"/>
            <a:ext cx="4873070" cy="4801314"/>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Plethora of R packages are available to train a Random Forest, but they often use the mean squared error as the minimization criterion which is not optimal in our case where we focus on a claims count. This issue is solved by the {</a:t>
            </a:r>
            <a:r>
              <a:rPr lang="en-US" dirty="0" err="1"/>
              <a:t>distRforest</a:t>
            </a:r>
            <a:r>
              <a:rPr lang="en-US" dirty="0"/>
              <a:t>} package developed by Roel </a:t>
            </a:r>
            <a:r>
              <a:rPr lang="en-US" dirty="0" err="1"/>
              <a:t>Henckaerts</a:t>
            </a:r>
            <a:r>
              <a:rPr lang="en-US" dirty="0"/>
              <a:t> (https://www.github.com/henckr/distRforest) which is an extension of {</a:t>
            </a:r>
            <a:r>
              <a:rPr lang="en-US" dirty="0" err="1"/>
              <a:t>rpart</a:t>
            </a:r>
            <a:r>
              <a:rPr lang="en-US" dirty="0"/>
              <a:t>} that allows building random forest with both Gamma and Poisson deviance as loss functions.</a:t>
            </a:r>
          </a:p>
          <a:p>
            <a:endParaRPr lang="en-US" dirty="0"/>
          </a:p>
          <a:p>
            <a:r>
              <a:rPr lang="en-US" dirty="0"/>
              <a:t>We can set up a grid search and iterate a through it. </a:t>
            </a:r>
          </a:p>
          <a:p>
            <a:endParaRPr lang="en-US" dirty="0"/>
          </a:p>
          <a:p>
            <a:r>
              <a:rPr lang="en-US" dirty="0"/>
              <a:t>For heavier computation, </a:t>
            </a:r>
            <a:r>
              <a:rPr lang="en-US" dirty="0" err="1"/>
              <a:t>PySpark</a:t>
            </a:r>
            <a:r>
              <a:rPr lang="en-US" dirty="0"/>
              <a:t> or H2O framework are better solutions.</a:t>
            </a:r>
          </a:p>
        </p:txBody>
      </p:sp>
      <p:sp>
        <p:nvSpPr>
          <p:cNvPr id="8" name="Title 1">
            <a:extLst>
              <a:ext uri="{FF2B5EF4-FFF2-40B4-BE49-F238E27FC236}">
                <a16:creationId xmlns:a16="http://schemas.microsoft.com/office/drawing/2014/main" id="{A6E3C0F1-B78E-B70D-C6FF-2B0FD6BC1DD5}"/>
              </a:ext>
            </a:extLst>
          </p:cNvPr>
          <p:cNvSpPr>
            <a:spLocks noGrp="1"/>
          </p:cNvSpPr>
          <p:nvPr>
            <p:ph type="title"/>
          </p:nvPr>
        </p:nvSpPr>
        <p:spPr>
          <a:xfrm>
            <a:off x="235352" y="145698"/>
            <a:ext cx="11842519" cy="593387"/>
          </a:xfrm>
          <a:ln>
            <a:noFill/>
          </a:ln>
        </p:spPr>
        <p:style>
          <a:lnRef idx="2">
            <a:schemeClr val="accent2"/>
          </a:lnRef>
          <a:fillRef idx="1">
            <a:schemeClr val="lt1"/>
          </a:fillRef>
          <a:effectRef idx="0">
            <a:schemeClr val="accent2"/>
          </a:effectRef>
          <a:fontRef idx="minor">
            <a:schemeClr val="dk1"/>
          </a:fontRef>
        </p:style>
        <p:txBody>
          <a:bodyPr>
            <a:normAutofit fontScale="90000"/>
          </a:bodyPr>
          <a:lstStyle/>
          <a:p>
            <a:r>
              <a:rPr lang="en-US" dirty="0"/>
              <a:t>Random Forest – </a:t>
            </a:r>
            <a:r>
              <a:rPr lang="en-US" dirty="0" err="1"/>
              <a:t>distRForest</a:t>
            </a:r>
            <a:endParaRPr lang="en-US" dirty="0"/>
          </a:p>
        </p:txBody>
      </p:sp>
      <p:pic>
        <p:nvPicPr>
          <p:cNvPr id="7" name="Picture 6">
            <a:extLst>
              <a:ext uri="{FF2B5EF4-FFF2-40B4-BE49-F238E27FC236}">
                <a16:creationId xmlns:a16="http://schemas.microsoft.com/office/drawing/2014/main" id="{DA27E3E0-280E-5CBF-FC88-86E751FADDAE}"/>
              </a:ext>
            </a:extLst>
          </p:cNvPr>
          <p:cNvPicPr>
            <a:picLocks noChangeAspect="1"/>
          </p:cNvPicPr>
          <p:nvPr/>
        </p:nvPicPr>
        <p:blipFill>
          <a:blip r:embed="rId3"/>
          <a:stretch>
            <a:fillRect/>
          </a:stretch>
        </p:blipFill>
        <p:spPr>
          <a:xfrm>
            <a:off x="235352" y="1006820"/>
            <a:ext cx="6325148" cy="2149026"/>
          </a:xfrm>
          <a:prstGeom prst="rect">
            <a:avLst/>
          </a:prstGeom>
        </p:spPr>
      </p:pic>
      <p:pic>
        <p:nvPicPr>
          <p:cNvPr id="11" name="Picture 10">
            <a:extLst>
              <a:ext uri="{FF2B5EF4-FFF2-40B4-BE49-F238E27FC236}">
                <a16:creationId xmlns:a16="http://schemas.microsoft.com/office/drawing/2014/main" id="{F42B4C97-BC58-0358-5DDF-FBED59D941E4}"/>
              </a:ext>
            </a:extLst>
          </p:cNvPr>
          <p:cNvPicPr>
            <a:picLocks noChangeAspect="1"/>
          </p:cNvPicPr>
          <p:nvPr/>
        </p:nvPicPr>
        <p:blipFill>
          <a:blip r:embed="rId4"/>
          <a:stretch>
            <a:fillRect/>
          </a:stretch>
        </p:blipFill>
        <p:spPr>
          <a:xfrm>
            <a:off x="235352" y="3306597"/>
            <a:ext cx="6642103" cy="3405705"/>
          </a:xfrm>
          <a:prstGeom prst="rect">
            <a:avLst/>
          </a:prstGeom>
        </p:spPr>
      </p:pic>
      <p:cxnSp>
        <p:nvCxnSpPr>
          <p:cNvPr id="2" name="Straight Connector 1">
            <a:extLst>
              <a:ext uri="{FF2B5EF4-FFF2-40B4-BE49-F238E27FC236}">
                <a16:creationId xmlns:a16="http://schemas.microsoft.com/office/drawing/2014/main" id="{6CB5126A-AE9D-59A1-8AF2-B1E37E0FEE94}"/>
              </a:ext>
            </a:extLst>
          </p:cNvPr>
          <p:cNvCxnSpPr>
            <a:cxnSpLocks/>
          </p:cNvCxnSpPr>
          <p:nvPr/>
        </p:nvCxnSpPr>
        <p:spPr>
          <a:xfrm>
            <a:off x="7056146" y="1079987"/>
            <a:ext cx="0" cy="5632315"/>
          </a:xfrm>
          <a:prstGeom prst="line">
            <a:avLst/>
          </a:prstGeom>
          <a:ln w="3175">
            <a:solidFill>
              <a:schemeClr val="bg2">
                <a:lumMod val="90000"/>
              </a:schemeClr>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496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9C245C-4A52-8CCB-0C96-0DD7D200C306}"/>
              </a:ext>
            </a:extLst>
          </p:cNvPr>
          <p:cNvSpPr txBox="1"/>
          <p:nvPr/>
        </p:nvSpPr>
        <p:spPr>
          <a:xfrm>
            <a:off x="8025320" y="959426"/>
            <a:ext cx="4022918" cy="5747727"/>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050" b="1" dirty="0"/>
              <a:t>a. Number of Trees, “</a:t>
            </a:r>
            <a:r>
              <a:rPr lang="en-US" sz="1050" b="1" dirty="0" err="1"/>
              <a:t>ntree</a:t>
            </a:r>
            <a:r>
              <a:rPr lang="en-US" sz="1050" b="1" dirty="0"/>
              <a:t>”: </a:t>
            </a:r>
          </a:p>
          <a:p>
            <a:r>
              <a:rPr lang="en-US" sz="1050" dirty="0"/>
              <a:t>We want enough trees to stabilize the error rate but using too many trees is unnecessarily inefficient, especially when using large data sets.</a:t>
            </a:r>
          </a:p>
          <a:p>
            <a:endParaRPr lang="en-US" sz="1050" dirty="0"/>
          </a:p>
          <a:p>
            <a:r>
              <a:rPr lang="en-US" sz="1050" b="1" dirty="0"/>
              <a:t>b. </a:t>
            </a:r>
            <a:r>
              <a:rPr lang="en-US" sz="1050" b="1" dirty="0" err="1"/>
              <a:t>mtry</a:t>
            </a:r>
            <a:r>
              <a:rPr lang="en-US" sz="1050" b="1" dirty="0"/>
              <a:t>: </a:t>
            </a:r>
            <a:r>
              <a:rPr lang="en-US" sz="1050" dirty="0"/>
              <a:t>represents the number of candidates variables for splitting. With bagging, the aggregation causes some tree correlation limiting the variance reduction effect. </a:t>
            </a:r>
          </a:p>
          <a:p>
            <a:r>
              <a:rPr lang="en-US" sz="1050" dirty="0"/>
              <a:t>Random Forest helps to reduce the tree correlation by performing a split-variable randomization: each time a split if performed, the search for the split is limited to a random subset (</a:t>
            </a:r>
            <a:r>
              <a:rPr lang="en-US" sz="1050" dirty="0" err="1"/>
              <a:t>mtry</a:t>
            </a:r>
            <a:r>
              <a:rPr lang="en-US" sz="1050" dirty="0"/>
              <a:t>) of the original features (p). Selecting only among a certain number of candidates implies some "randomness" in the process to decorrelate the trees. The direct effect is improving the predictive performance and reduces the variance. </a:t>
            </a:r>
          </a:p>
          <a:p>
            <a:endParaRPr lang="en-US" sz="1050" dirty="0"/>
          </a:p>
          <a:p>
            <a:r>
              <a:rPr lang="en-US" sz="1050" dirty="0"/>
              <a:t>For classification problem, {ranger} takes a default number equals to the square roots of the number of parameters. For regression, it is equal to the number of parameters divided by 3.We note that When </a:t>
            </a:r>
            <a:r>
              <a:rPr lang="en-US" sz="1050" dirty="0" err="1"/>
              <a:t>mtry</a:t>
            </a:r>
            <a:r>
              <a:rPr lang="en-US" sz="1050" dirty="0"/>
              <a:t> = p, the model is the same as bagging.  When </a:t>
            </a:r>
            <a:r>
              <a:rPr lang="en-US" sz="1050" dirty="0" err="1"/>
              <a:t>mtry</a:t>
            </a:r>
            <a:r>
              <a:rPr lang="en-US" sz="1050" dirty="0"/>
              <a:t> = 1, the split variable is completely random.</a:t>
            </a:r>
          </a:p>
          <a:p>
            <a:endParaRPr lang="en-US" sz="1050" dirty="0"/>
          </a:p>
          <a:p>
            <a:r>
              <a:rPr lang="en-US" sz="1050" b="1" dirty="0"/>
              <a:t>c. Tree complexity parameter (Depth)</a:t>
            </a:r>
          </a:p>
          <a:p>
            <a:r>
              <a:rPr lang="en-US" sz="1050" dirty="0"/>
              <a:t>The following two parameters control the complexity and the size of the trees:</a:t>
            </a:r>
          </a:p>
          <a:p>
            <a:pPr marL="171450" indent="-171450">
              <a:buFontTx/>
              <a:buChar char="-"/>
            </a:pPr>
            <a:r>
              <a:rPr lang="en-US" sz="1050" b="1" dirty="0" err="1"/>
              <a:t>nodesize</a:t>
            </a:r>
            <a:r>
              <a:rPr lang="en-US" sz="1050" b="1" dirty="0"/>
              <a:t>: </a:t>
            </a:r>
            <a:r>
              <a:rPr lang="en-US" sz="1050" dirty="0"/>
              <a:t>minimum number of samples within the terminal nodes.</a:t>
            </a:r>
          </a:p>
          <a:p>
            <a:pPr marL="171450" indent="-171450">
              <a:buFontTx/>
              <a:buChar char="-"/>
            </a:pPr>
            <a:r>
              <a:rPr lang="en-US" sz="1050" b="1" dirty="0" err="1"/>
              <a:t>maxnodes</a:t>
            </a:r>
            <a:r>
              <a:rPr lang="en-US" sz="1050" b="1" dirty="0"/>
              <a:t>: </a:t>
            </a:r>
            <a:r>
              <a:rPr lang="en-US" sz="1050" dirty="0"/>
              <a:t>is the maximum number of terminal nodes allowed in a tree. Hence, if </a:t>
            </a:r>
            <a:r>
              <a:rPr lang="en-US" sz="1050" dirty="0" err="1"/>
              <a:t>nodesize</a:t>
            </a:r>
            <a:r>
              <a:rPr lang="en-US" sz="1050" dirty="0"/>
              <a:t> is small and </a:t>
            </a:r>
            <a:r>
              <a:rPr lang="en-US" sz="1050" dirty="0" err="1"/>
              <a:t>maxnodes</a:t>
            </a:r>
            <a:r>
              <a:rPr lang="en-US" sz="1050" dirty="0"/>
              <a:t> is large, the tree will grow large, i.e. more complex, which tends increase overfitting.</a:t>
            </a:r>
          </a:p>
          <a:p>
            <a:r>
              <a:rPr lang="en-US" sz="1050" b="1" dirty="0"/>
              <a:t>d. </a:t>
            </a:r>
            <a:r>
              <a:rPr lang="en-US" sz="1050" b="1" dirty="0" err="1"/>
              <a:t>sampsize</a:t>
            </a:r>
            <a:r>
              <a:rPr lang="en-US" sz="1050" b="1" dirty="0"/>
              <a:t>: </a:t>
            </a:r>
            <a:r>
              <a:rPr lang="en-US" sz="1050" dirty="0"/>
              <a:t>the number of samples to train on. The sample size parameter determines how many observations are drawn for the training of each tree. More sample will increase the performance, but adding also more variance.</a:t>
            </a:r>
          </a:p>
        </p:txBody>
      </p:sp>
      <p:sp>
        <p:nvSpPr>
          <p:cNvPr id="8" name="Title 1">
            <a:extLst>
              <a:ext uri="{FF2B5EF4-FFF2-40B4-BE49-F238E27FC236}">
                <a16:creationId xmlns:a16="http://schemas.microsoft.com/office/drawing/2014/main" id="{A6E3C0F1-B78E-B70D-C6FF-2B0FD6BC1DD5}"/>
              </a:ext>
            </a:extLst>
          </p:cNvPr>
          <p:cNvSpPr>
            <a:spLocks noGrp="1"/>
          </p:cNvSpPr>
          <p:nvPr>
            <p:ph type="title"/>
          </p:nvPr>
        </p:nvSpPr>
        <p:spPr>
          <a:xfrm>
            <a:off x="143762" y="39930"/>
            <a:ext cx="11904476" cy="689644"/>
          </a:xfrm>
          <a:ln>
            <a:noFill/>
          </a:ln>
        </p:spPr>
        <p:style>
          <a:lnRef idx="2">
            <a:schemeClr val="accent2"/>
          </a:lnRef>
          <a:fillRef idx="1">
            <a:schemeClr val="lt1"/>
          </a:fillRef>
          <a:effectRef idx="0">
            <a:schemeClr val="accent2"/>
          </a:effectRef>
          <a:fontRef idx="minor">
            <a:schemeClr val="dk1"/>
          </a:fontRef>
        </p:style>
        <p:txBody>
          <a:bodyPr>
            <a:normAutofit fontScale="90000"/>
          </a:bodyPr>
          <a:lstStyle/>
          <a:p>
            <a:r>
              <a:rPr lang="en-US" dirty="0"/>
              <a:t>Random Forest – Hyperparameters &amp; Grid Search</a:t>
            </a:r>
          </a:p>
        </p:txBody>
      </p:sp>
      <p:pic>
        <p:nvPicPr>
          <p:cNvPr id="10" name="Picture 9">
            <a:extLst>
              <a:ext uri="{FF2B5EF4-FFF2-40B4-BE49-F238E27FC236}">
                <a16:creationId xmlns:a16="http://schemas.microsoft.com/office/drawing/2014/main" id="{DAA9CBDE-EB57-DA62-FD0A-142ED3236DB3}"/>
              </a:ext>
            </a:extLst>
          </p:cNvPr>
          <p:cNvPicPr>
            <a:picLocks noChangeAspect="1"/>
          </p:cNvPicPr>
          <p:nvPr/>
        </p:nvPicPr>
        <p:blipFill>
          <a:blip r:embed="rId3"/>
          <a:stretch>
            <a:fillRect/>
          </a:stretch>
        </p:blipFill>
        <p:spPr>
          <a:xfrm>
            <a:off x="143762" y="2857886"/>
            <a:ext cx="7628637" cy="3911546"/>
          </a:xfrm>
          <a:prstGeom prst="rect">
            <a:avLst/>
          </a:prstGeom>
        </p:spPr>
        <p:style>
          <a:lnRef idx="2">
            <a:schemeClr val="accent1"/>
          </a:lnRef>
          <a:fillRef idx="1">
            <a:schemeClr val="lt1"/>
          </a:fillRef>
          <a:effectRef idx="0">
            <a:schemeClr val="accent1"/>
          </a:effectRef>
          <a:fontRef idx="minor">
            <a:schemeClr val="dk1"/>
          </a:fontRef>
        </p:style>
      </p:pic>
      <p:pic>
        <p:nvPicPr>
          <p:cNvPr id="3" name="Picture 2">
            <a:extLst>
              <a:ext uri="{FF2B5EF4-FFF2-40B4-BE49-F238E27FC236}">
                <a16:creationId xmlns:a16="http://schemas.microsoft.com/office/drawing/2014/main" id="{09FB875B-AF4B-55B0-0C15-12C55913DFC2}"/>
              </a:ext>
            </a:extLst>
          </p:cNvPr>
          <p:cNvPicPr>
            <a:picLocks noChangeAspect="1"/>
          </p:cNvPicPr>
          <p:nvPr/>
        </p:nvPicPr>
        <p:blipFill>
          <a:blip r:embed="rId4"/>
          <a:stretch>
            <a:fillRect/>
          </a:stretch>
        </p:blipFill>
        <p:spPr>
          <a:xfrm>
            <a:off x="143762" y="959426"/>
            <a:ext cx="5410731" cy="1838345"/>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E89B2962-87C3-AB43-494C-C6674921D9DB}"/>
              </a:ext>
            </a:extLst>
          </p:cNvPr>
          <p:cNvSpPr txBox="1"/>
          <p:nvPr/>
        </p:nvSpPr>
        <p:spPr>
          <a:xfrm>
            <a:off x="2389391" y="2021667"/>
            <a:ext cx="293367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Step 1: set up a grid-search.</a:t>
            </a:r>
          </a:p>
        </p:txBody>
      </p:sp>
      <p:sp>
        <p:nvSpPr>
          <p:cNvPr id="9" name="TextBox 8">
            <a:extLst>
              <a:ext uri="{FF2B5EF4-FFF2-40B4-BE49-F238E27FC236}">
                <a16:creationId xmlns:a16="http://schemas.microsoft.com/office/drawing/2014/main" id="{1ADE2DA9-1682-D465-2F36-E9A8CE9D7432}"/>
              </a:ext>
            </a:extLst>
          </p:cNvPr>
          <p:cNvSpPr txBox="1"/>
          <p:nvPr/>
        </p:nvSpPr>
        <p:spPr>
          <a:xfrm>
            <a:off x="3719658" y="3358680"/>
            <a:ext cx="262277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Step 2: iterate through it</a:t>
            </a:r>
          </a:p>
        </p:txBody>
      </p:sp>
      <p:cxnSp>
        <p:nvCxnSpPr>
          <p:cNvPr id="2" name="Straight Connector 1">
            <a:extLst>
              <a:ext uri="{FF2B5EF4-FFF2-40B4-BE49-F238E27FC236}">
                <a16:creationId xmlns:a16="http://schemas.microsoft.com/office/drawing/2014/main" id="{59D54574-1A31-0EF2-4891-496B018347F2}"/>
              </a:ext>
            </a:extLst>
          </p:cNvPr>
          <p:cNvCxnSpPr>
            <a:cxnSpLocks/>
          </p:cNvCxnSpPr>
          <p:nvPr/>
        </p:nvCxnSpPr>
        <p:spPr>
          <a:xfrm>
            <a:off x="7921908" y="911854"/>
            <a:ext cx="0" cy="5632315"/>
          </a:xfrm>
          <a:prstGeom prst="line">
            <a:avLst/>
          </a:prstGeom>
          <a:ln w="3175">
            <a:solidFill>
              <a:schemeClr val="bg2">
                <a:lumMod val="90000"/>
              </a:schemeClr>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7186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0825EFD9-F101-A362-B5EF-54477C42C3CD}"/>
              </a:ext>
            </a:extLst>
          </p:cNvPr>
          <p:cNvPicPr>
            <a:picLocks noGrp="1" noChangeAspect="1"/>
          </p:cNvPicPr>
          <p:nvPr>
            <p:ph idx="1"/>
          </p:nvPr>
        </p:nvPicPr>
        <p:blipFill>
          <a:blip r:embed="rId3"/>
          <a:stretch>
            <a:fillRect/>
          </a:stretch>
        </p:blipFill>
        <p:spPr>
          <a:xfrm>
            <a:off x="112453" y="70565"/>
            <a:ext cx="6774729" cy="4056068"/>
          </a:xfrm>
        </p:spPr>
      </p:pic>
      <p:sp>
        <p:nvSpPr>
          <p:cNvPr id="11" name="TextBox 10">
            <a:extLst>
              <a:ext uri="{FF2B5EF4-FFF2-40B4-BE49-F238E27FC236}">
                <a16:creationId xmlns:a16="http://schemas.microsoft.com/office/drawing/2014/main" id="{BD7374BB-52B7-43F6-9F6B-B6C9398E22B9}"/>
              </a:ext>
            </a:extLst>
          </p:cNvPr>
          <p:cNvSpPr txBox="1"/>
          <p:nvPr/>
        </p:nvSpPr>
        <p:spPr>
          <a:xfrm>
            <a:off x="2678799" y="459671"/>
            <a:ext cx="391617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Each of the  different Trees can be printed and explored.</a:t>
            </a:r>
          </a:p>
        </p:txBody>
      </p:sp>
      <p:pic>
        <p:nvPicPr>
          <p:cNvPr id="12" name="Content Placeholder 4">
            <a:extLst>
              <a:ext uri="{FF2B5EF4-FFF2-40B4-BE49-F238E27FC236}">
                <a16:creationId xmlns:a16="http://schemas.microsoft.com/office/drawing/2014/main" id="{A54E9DBC-277B-9E98-E6F6-562B69D02904}"/>
              </a:ext>
            </a:extLst>
          </p:cNvPr>
          <p:cNvPicPr>
            <a:picLocks noChangeAspect="1"/>
          </p:cNvPicPr>
          <p:nvPr/>
        </p:nvPicPr>
        <p:blipFill>
          <a:blip r:embed="rId4"/>
          <a:stretch>
            <a:fillRect/>
          </a:stretch>
        </p:blipFill>
        <p:spPr>
          <a:xfrm>
            <a:off x="112454" y="4190640"/>
            <a:ext cx="9498474" cy="2596795"/>
          </a:xfrm>
          <a:prstGeom prst="rect">
            <a:avLst/>
          </a:prstGeom>
        </p:spPr>
      </p:pic>
      <p:sp>
        <p:nvSpPr>
          <p:cNvPr id="14" name="TextBox 13">
            <a:extLst>
              <a:ext uri="{FF2B5EF4-FFF2-40B4-BE49-F238E27FC236}">
                <a16:creationId xmlns:a16="http://schemas.microsoft.com/office/drawing/2014/main" id="{75676A7D-7333-798C-389D-3AE97826EFB1}"/>
              </a:ext>
            </a:extLst>
          </p:cNvPr>
          <p:cNvSpPr txBox="1"/>
          <p:nvPr/>
        </p:nvSpPr>
        <p:spPr>
          <a:xfrm>
            <a:off x="7084168" y="4002931"/>
            <a:ext cx="5107832" cy="92333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The run shows that the optimal combination of parameter is 500 trees and 4 candidates at each split.</a:t>
            </a:r>
          </a:p>
        </p:txBody>
      </p:sp>
      <p:sp>
        <p:nvSpPr>
          <p:cNvPr id="17" name="TextBox 16">
            <a:extLst>
              <a:ext uri="{FF2B5EF4-FFF2-40B4-BE49-F238E27FC236}">
                <a16:creationId xmlns:a16="http://schemas.microsoft.com/office/drawing/2014/main" id="{1004FA7A-87B8-9F15-C087-FC5B148DD16E}"/>
              </a:ext>
            </a:extLst>
          </p:cNvPr>
          <p:cNvSpPr txBox="1"/>
          <p:nvPr/>
        </p:nvSpPr>
        <p:spPr>
          <a:xfrm>
            <a:off x="7056246" y="70565"/>
            <a:ext cx="5023300" cy="3139321"/>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To estimate the accuracy of our model, we can run the model on the OOB samples and check if they are correctly labelled or not. Hence, we can measure the proportion of OOB samples that are correctly classified by the RF. The proportion of OOB samples incorrectly classified is called the "Out-Of-Bag Error". Once we checked the accuracy of our model, we can adjust our hypothesis by changing how many variables can be used at each step and then chose the one which is the most accurate.</a:t>
            </a:r>
          </a:p>
        </p:txBody>
      </p:sp>
    </p:spTree>
    <p:extLst>
      <p:ext uri="{BB962C8B-B14F-4D97-AF65-F5344CB8AC3E}">
        <p14:creationId xmlns:p14="http://schemas.microsoft.com/office/powerpoint/2010/main" val="414597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71B81-17C1-7956-BA80-4D2AF9125A3F}"/>
              </a:ext>
            </a:extLst>
          </p:cNvPr>
          <p:cNvSpPr>
            <a:spLocks noGrp="1"/>
          </p:cNvSpPr>
          <p:nvPr>
            <p:ph type="title"/>
          </p:nvPr>
        </p:nvSpPr>
        <p:spPr>
          <a:xfrm>
            <a:off x="197874" y="0"/>
            <a:ext cx="11796252" cy="745920"/>
          </a:xfrm>
          <a:ln>
            <a:noFill/>
          </a:ln>
        </p:spPr>
        <p:style>
          <a:lnRef idx="2">
            <a:schemeClr val="accent2"/>
          </a:lnRef>
          <a:fillRef idx="1">
            <a:schemeClr val="lt1"/>
          </a:fillRef>
          <a:effectRef idx="0">
            <a:schemeClr val="accent2"/>
          </a:effectRef>
          <a:fontRef idx="minor">
            <a:schemeClr val="dk1"/>
          </a:fontRef>
        </p:style>
        <p:txBody>
          <a:bodyPr/>
          <a:lstStyle/>
          <a:p>
            <a:r>
              <a:rPr lang="en-US" dirty="0"/>
              <a:t>Interpretation</a:t>
            </a:r>
          </a:p>
        </p:txBody>
      </p:sp>
      <p:sp>
        <p:nvSpPr>
          <p:cNvPr id="5" name="Content Placeholder 2">
            <a:extLst>
              <a:ext uri="{FF2B5EF4-FFF2-40B4-BE49-F238E27FC236}">
                <a16:creationId xmlns:a16="http://schemas.microsoft.com/office/drawing/2014/main" id="{1338EF57-A40E-511B-A85D-3C5A92641FD2}"/>
              </a:ext>
            </a:extLst>
          </p:cNvPr>
          <p:cNvSpPr txBox="1">
            <a:spLocks/>
          </p:cNvSpPr>
          <p:nvPr/>
        </p:nvSpPr>
        <p:spPr>
          <a:xfrm>
            <a:off x="7220574" y="1427982"/>
            <a:ext cx="4758814" cy="4351338"/>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As for a single tree, we can plot the Variable Importance bar chart.</a:t>
            </a:r>
          </a:p>
          <a:p>
            <a:r>
              <a:rPr lang="en-US" dirty="0"/>
              <a:t>“</a:t>
            </a:r>
            <a:r>
              <a:rPr lang="en-US" dirty="0" err="1"/>
              <a:t>ncd.level</a:t>
            </a:r>
            <a:r>
              <a:rPr lang="en-US" dirty="0"/>
              <a:t>” contributes the most to reduce the loss function.</a:t>
            </a:r>
          </a:p>
          <a:p>
            <a:endParaRPr lang="en-US" dirty="0"/>
          </a:p>
        </p:txBody>
      </p:sp>
      <p:pic>
        <p:nvPicPr>
          <p:cNvPr id="7" name="Content Placeholder 4">
            <a:extLst>
              <a:ext uri="{FF2B5EF4-FFF2-40B4-BE49-F238E27FC236}">
                <a16:creationId xmlns:a16="http://schemas.microsoft.com/office/drawing/2014/main" id="{694E496E-6EEA-2D80-C6FA-9FBB68500264}"/>
              </a:ext>
            </a:extLst>
          </p:cNvPr>
          <p:cNvPicPr>
            <a:picLocks noGrp="1" noChangeAspect="1"/>
          </p:cNvPicPr>
          <p:nvPr>
            <p:ph idx="1"/>
          </p:nvPr>
        </p:nvPicPr>
        <p:blipFill>
          <a:blip r:embed="rId2"/>
          <a:stretch>
            <a:fillRect/>
          </a:stretch>
        </p:blipFill>
        <p:spPr>
          <a:xfrm>
            <a:off x="206477" y="1541906"/>
            <a:ext cx="6845970" cy="3466264"/>
          </a:xfrm>
          <a:prstGeom prst="rect">
            <a:avLst/>
          </a:prstGeom>
        </p:spPr>
        <p:style>
          <a:lnRef idx="2">
            <a:schemeClr val="accent1"/>
          </a:lnRef>
          <a:fillRef idx="1">
            <a:schemeClr val="lt1"/>
          </a:fillRef>
          <a:effectRef idx="0">
            <a:schemeClr val="accent1"/>
          </a:effectRef>
          <a:fontRef idx="minor">
            <a:schemeClr val="dk1"/>
          </a:fontRef>
        </p:style>
      </p:pic>
      <p:cxnSp>
        <p:nvCxnSpPr>
          <p:cNvPr id="3" name="Straight Connector 2">
            <a:extLst>
              <a:ext uri="{FF2B5EF4-FFF2-40B4-BE49-F238E27FC236}">
                <a16:creationId xmlns:a16="http://schemas.microsoft.com/office/drawing/2014/main" id="{125A07A2-3FBF-766F-CFF9-DFC3388548C1}"/>
              </a:ext>
            </a:extLst>
          </p:cNvPr>
          <p:cNvCxnSpPr>
            <a:cxnSpLocks/>
          </p:cNvCxnSpPr>
          <p:nvPr/>
        </p:nvCxnSpPr>
        <p:spPr>
          <a:xfrm>
            <a:off x="7220574" y="1099369"/>
            <a:ext cx="0" cy="5632315"/>
          </a:xfrm>
          <a:prstGeom prst="line">
            <a:avLst/>
          </a:prstGeom>
          <a:ln w="3175">
            <a:solidFill>
              <a:schemeClr val="bg2">
                <a:lumMod val="90000"/>
              </a:schemeClr>
            </a:solidFill>
            <a:prstDash val="sysDash"/>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BA723E46-8F3F-9FE2-3A0A-155DFA098C56}"/>
              </a:ext>
            </a:extLst>
          </p:cNvPr>
          <p:cNvSpPr txBox="1"/>
          <p:nvPr/>
        </p:nvSpPr>
        <p:spPr>
          <a:xfrm>
            <a:off x="7220574" y="945537"/>
            <a:ext cx="2164936" cy="400110"/>
          </a:xfrm>
          <a:prstGeom prst="rect">
            <a:avLst/>
          </a:prstGeom>
          <a:noFill/>
        </p:spPr>
        <p:txBody>
          <a:bodyPr wrap="square" rtlCol="0">
            <a:spAutoFit/>
          </a:bodyPr>
          <a:lstStyle/>
          <a:p>
            <a:r>
              <a:rPr lang="en-US" sz="2000" dirty="0" err="1">
                <a:solidFill>
                  <a:schemeClr val="accent4"/>
                </a:solidFill>
              </a:rPr>
              <a:t>Resultsc</a:t>
            </a:r>
            <a:endParaRPr lang="en-US" sz="2000" dirty="0">
              <a:solidFill>
                <a:schemeClr val="accent4"/>
              </a:solidFill>
            </a:endParaRPr>
          </a:p>
        </p:txBody>
      </p:sp>
      <p:sp>
        <p:nvSpPr>
          <p:cNvPr id="6" name="TextBox 5">
            <a:extLst>
              <a:ext uri="{FF2B5EF4-FFF2-40B4-BE49-F238E27FC236}">
                <a16:creationId xmlns:a16="http://schemas.microsoft.com/office/drawing/2014/main" id="{C5D55BAA-5199-5A34-DE65-BC6A55CFF2A6}"/>
              </a:ext>
            </a:extLst>
          </p:cNvPr>
          <p:cNvSpPr txBox="1"/>
          <p:nvPr/>
        </p:nvSpPr>
        <p:spPr>
          <a:xfrm>
            <a:off x="197874" y="943858"/>
            <a:ext cx="2164936" cy="400110"/>
          </a:xfrm>
          <a:prstGeom prst="rect">
            <a:avLst/>
          </a:prstGeom>
          <a:noFill/>
        </p:spPr>
        <p:txBody>
          <a:bodyPr wrap="square" rtlCol="0">
            <a:spAutoFit/>
          </a:bodyPr>
          <a:lstStyle/>
          <a:p>
            <a:r>
              <a:rPr lang="en-US" sz="2000" dirty="0">
                <a:solidFill>
                  <a:schemeClr val="accent4"/>
                </a:solidFill>
              </a:rPr>
              <a:t>VIP chart</a:t>
            </a:r>
          </a:p>
        </p:txBody>
      </p:sp>
    </p:spTree>
    <p:extLst>
      <p:ext uri="{BB962C8B-B14F-4D97-AF65-F5344CB8AC3E}">
        <p14:creationId xmlns:p14="http://schemas.microsoft.com/office/powerpoint/2010/main" val="134488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01653-3336-4064-067C-009938D57E48}"/>
              </a:ext>
            </a:extLst>
          </p:cNvPr>
          <p:cNvSpPr>
            <a:spLocks noGrp="1"/>
          </p:cNvSpPr>
          <p:nvPr>
            <p:ph type="title"/>
          </p:nvPr>
        </p:nvSpPr>
        <p:spPr>
          <a:xfrm>
            <a:off x="211393" y="0"/>
            <a:ext cx="11769213" cy="680936"/>
          </a:xfrm>
          <a:ln>
            <a:noFill/>
          </a:ln>
        </p:spPr>
        <p:style>
          <a:lnRef idx="2">
            <a:schemeClr val="accent2"/>
          </a:lnRef>
          <a:fillRef idx="1">
            <a:schemeClr val="lt1"/>
          </a:fillRef>
          <a:effectRef idx="0">
            <a:schemeClr val="accent2"/>
          </a:effectRef>
          <a:fontRef idx="minor">
            <a:schemeClr val="dk1"/>
          </a:fontRef>
        </p:style>
        <p:txBody>
          <a:bodyPr>
            <a:normAutofit/>
          </a:bodyPr>
          <a:lstStyle/>
          <a:p>
            <a:r>
              <a:rPr lang="en-US" sz="4000" dirty="0"/>
              <a:t>Conclusion</a:t>
            </a:r>
          </a:p>
        </p:txBody>
      </p:sp>
      <p:sp>
        <p:nvSpPr>
          <p:cNvPr id="6" name="Content Placeholder 5">
            <a:extLst>
              <a:ext uri="{FF2B5EF4-FFF2-40B4-BE49-F238E27FC236}">
                <a16:creationId xmlns:a16="http://schemas.microsoft.com/office/drawing/2014/main" id="{D3EA0265-2EDB-B085-6F20-FCD9F4833D50}"/>
              </a:ext>
            </a:extLst>
          </p:cNvPr>
          <p:cNvSpPr>
            <a:spLocks noGrp="1"/>
          </p:cNvSpPr>
          <p:nvPr>
            <p:ph idx="1"/>
          </p:nvPr>
        </p:nvSpPr>
        <p:spPr>
          <a:xfrm>
            <a:off x="265471" y="1455975"/>
            <a:ext cx="11769213" cy="4351338"/>
          </a:xfrm>
          <a:ln>
            <a:noFill/>
          </a:ln>
        </p:spPr>
        <p:style>
          <a:lnRef idx="2">
            <a:schemeClr val="accent2"/>
          </a:lnRef>
          <a:fillRef idx="1">
            <a:schemeClr val="lt1"/>
          </a:fillRef>
          <a:effectRef idx="0">
            <a:schemeClr val="accent2"/>
          </a:effectRef>
          <a:fontRef idx="minor">
            <a:schemeClr val="dk1"/>
          </a:fontRef>
        </p:style>
        <p:txBody>
          <a:bodyPr/>
          <a:lstStyle/>
          <a:p>
            <a:r>
              <a:rPr lang="en-US" sz="2400" b="0" i="0" dirty="0">
                <a:solidFill>
                  <a:srgbClr val="333333"/>
                </a:solidFill>
                <a:effectLst/>
                <a:latin typeface="Helvetica Neue"/>
              </a:rPr>
              <a:t>Powerful out-of-the-box algorithm that often has great predictive accuracy. </a:t>
            </a:r>
          </a:p>
          <a:p>
            <a:r>
              <a:rPr lang="en-US" sz="2400" b="0" i="0" dirty="0">
                <a:solidFill>
                  <a:srgbClr val="333333"/>
                </a:solidFill>
                <a:effectLst/>
                <a:latin typeface="Helvetica Neue"/>
              </a:rPr>
              <a:t>Add the benefits of decision trees  and bagging but greatly reduce instability and between-tree correlation.</a:t>
            </a:r>
          </a:p>
          <a:p>
            <a:r>
              <a:rPr lang="en-US" sz="2400" b="0" i="0" dirty="0">
                <a:solidFill>
                  <a:srgbClr val="333333"/>
                </a:solidFill>
                <a:effectLst/>
                <a:latin typeface="Helvetica Neue"/>
              </a:rPr>
              <a:t>However, suffer from slow computational speed as your data sets get larger.</a:t>
            </a:r>
            <a:endParaRPr lang="en-US" sz="2400" dirty="0"/>
          </a:p>
        </p:txBody>
      </p:sp>
    </p:spTree>
    <p:extLst>
      <p:ext uri="{BB962C8B-B14F-4D97-AF65-F5344CB8AC3E}">
        <p14:creationId xmlns:p14="http://schemas.microsoft.com/office/powerpoint/2010/main" val="898813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DD7B5-82C4-2972-8013-DDE01B591803}"/>
              </a:ext>
            </a:extLst>
          </p:cNvPr>
          <p:cNvSpPr>
            <a:spLocks noGrp="1"/>
          </p:cNvSpPr>
          <p:nvPr>
            <p:ph type="title"/>
          </p:nvPr>
        </p:nvSpPr>
        <p:spPr>
          <a:xfrm>
            <a:off x="312908" y="0"/>
            <a:ext cx="10515600" cy="749131"/>
          </a:xfrm>
        </p:spPr>
        <p:txBody>
          <a:bodyPr/>
          <a:lstStyle/>
          <a:p>
            <a:r>
              <a:rPr lang="en-US" dirty="0"/>
              <a:t>Sources</a:t>
            </a:r>
          </a:p>
        </p:txBody>
      </p:sp>
      <p:sp>
        <p:nvSpPr>
          <p:cNvPr id="3" name="Content Placeholder 2">
            <a:extLst>
              <a:ext uri="{FF2B5EF4-FFF2-40B4-BE49-F238E27FC236}">
                <a16:creationId xmlns:a16="http://schemas.microsoft.com/office/drawing/2014/main" id="{A575103F-682C-81C0-1A50-5C55D1942DE4}"/>
              </a:ext>
            </a:extLst>
          </p:cNvPr>
          <p:cNvSpPr>
            <a:spLocks noGrp="1"/>
          </p:cNvSpPr>
          <p:nvPr>
            <p:ph idx="1"/>
          </p:nvPr>
        </p:nvSpPr>
        <p:spPr/>
        <p:txBody>
          <a:bodyPr/>
          <a:lstStyle/>
          <a:p>
            <a:r>
              <a:rPr lang="en-US" i="1" dirty="0"/>
              <a:t>Predictive Modelling Applications in Actuarial Science, Vol.2</a:t>
            </a:r>
            <a:r>
              <a:rPr lang="en-US" dirty="0"/>
              <a:t> (E. Frees &amp; al.)</a:t>
            </a:r>
          </a:p>
          <a:p>
            <a:r>
              <a:rPr lang="en-US" i="1" dirty="0"/>
              <a:t>Hands on ML with R (B. </a:t>
            </a:r>
            <a:r>
              <a:rPr lang="en-US" i="1" dirty="0" err="1"/>
              <a:t>Broecke</a:t>
            </a:r>
            <a:r>
              <a:rPr lang="en-US" i="1" dirty="0"/>
              <a:t>) </a:t>
            </a:r>
            <a:r>
              <a:rPr lang="en-US" dirty="0"/>
              <a:t>https://bradleyboehmke.github.io/HOML/</a:t>
            </a:r>
          </a:p>
        </p:txBody>
      </p:sp>
    </p:spTree>
    <p:extLst>
      <p:ext uri="{BB962C8B-B14F-4D97-AF65-F5344CB8AC3E}">
        <p14:creationId xmlns:p14="http://schemas.microsoft.com/office/powerpoint/2010/main" val="218535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3677</TotalTime>
  <Words>968</Words>
  <Application>Microsoft Office PowerPoint</Application>
  <PresentationFormat>Widescreen</PresentationFormat>
  <Paragraphs>57</Paragraphs>
  <Slides>8</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Aptos</vt:lpstr>
      <vt:lpstr>Aptos Display</vt:lpstr>
      <vt:lpstr>Arial</vt:lpstr>
      <vt:lpstr>Helvetica Neue</vt:lpstr>
      <vt:lpstr>Wingdings</vt:lpstr>
      <vt:lpstr>Office Theme</vt:lpstr>
      <vt:lpstr>Custom Design</vt:lpstr>
      <vt:lpstr>Random Forest Algorithm </vt:lpstr>
      <vt:lpstr>Random Forest introduction</vt:lpstr>
      <vt:lpstr>Random Forest – distRForest</vt:lpstr>
      <vt:lpstr>Random Forest – Hyperparameters &amp; Grid Search</vt:lpstr>
      <vt:lpstr>PowerPoint Presentation</vt:lpstr>
      <vt:lpstr>Interpretation</vt:lpstr>
      <vt:lpstr>Conclusion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Tiritilli</dc:creator>
  <cp:lastModifiedBy>William Tiritilli</cp:lastModifiedBy>
  <cp:revision>13</cp:revision>
  <dcterms:created xsi:type="dcterms:W3CDTF">2024-04-11T01:45:31Z</dcterms:created>
  <dcterms:modified xsi:type="dcterms:W3CDTF">2024-05-05T22:40:31Z</dcterms:modified>
</cp:coreProperties>
</file>